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60" r:id="rId1"/>
  </p:sldMasterIdLst>
  <p:notesMasterIdLst>
    <p:notesMasterId r:id="rId66"/>
  </p:notesMasterIdLst>
  <p:sldIdLst>
    <p:sldId id="256" r:id="rId2"/>
    <p:sldId id="349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8" r:id="rId12"/>
    <p:sldId id="297" r:id="rId13"/>
    <p:sldId id="298" r:id="rId14"/>
    <p:sldId id="299" r:id="rId15"/>
    <p:sldId id="300" r:id="rId16"/>
    <p:sldId id="301" r:id="rId17"/>
    <p:sldId id="302" r:id="rId18"/>
    <p:sldId id="303" r:id="rId19"/>
    <p:sldId id="306" r:id="rId20"/>
    <p:sldId id="307" r:id="rId21"/>
    <p:sldId id="308" r:id="rId22"/>
    <p:sldId id="309" r:id="rId23"/>
    <p:sldId id="310" r:id="rId24"/>
    <p:sldId id="311" r:id="rId25"/>
    <p:sldId id="312" r:id="rId26"/>
    <p:sldId id="313" r:id="rId27"/>
    <p:sldId id="314" r:id="rId28"/>
    <p:sldId id="315" r:id="rId29"/>
    <p:sldId id="316" r:id="rId30"/>
    <p:sldId id="317" r:id="rId31"/>
    <p:sldId id="318" r:id="rId32"/>
    <p:sldId id="319" r:id="rId33"/>
    <p:sldId id="320" r:id="rId34"/>
    <p:sldId id="321" r:id="rId35"/>
    <p:sldId id="322" r:id="rId36"/>
    <p:sldId id="323" r:id="rId37"/>
    <p:sldId id="324" r:id="rId38"/>
    <p:sldId id="325" r:id="rId39"/>
    <p:sldId id="326" r:id="rId40"/>
    <p:sldId id="327" r:id="rId41"/>
    <p:sldId id="337" r:id="rId42"/>
    <p:sldId id="338" r:id="rId43"/>
    <p:sldId id="339" r:id="rId44"/>
    <p:sldId id="340" r:id="rId45"/>
    <p:sldId id="341" r:id="rId46"/>
    <p:sldId id="342" r:id="rId47"/>
    <p:sldId id="343" r:id="rId48"/>
    <p:sldId id="344" r:id="rId49"/>
    <p:sldId id="352" r:id="rId50"/>
    <p:sldId id="353" r:id="rId51"/>
    <p:sldId id="354" r:id="rId52"/>
    <p:sldId id="355" r:id="rId53"/>
    <p:sldId id="345" r:id="rId54"/>
    <p:sldId id="346" r:id="rId55"/>
    <p:sldId id="347" r:id="rId56"/>
    <p:sldId id="348" r:id="rId57"/>
    <p:sldId id="328" r:id="rId58"/>
    <p:sldId id="329" r:id="rId59"/>
    <p:sldId id="334" r:id="rId60"/>
    <p:sldId id="331" r:id="rId61"/>
    <p:sldId id="335" r:id="rId62"/>
    <p:sldId id="333" r:id="rId63"/>
    <p:sldId id="356" r:id="rId64"/>
    <p:sldId id="351" r:id="rId65"/>
  </p:sldIdLst>
  <p:sldSz cx="7559675" cy="5327650"/>
  <p:notesSz cx="6858000" cy="9144000"/>
  <p:embeddedFontLst>
    <p:embeddedFont>
      <p:font typeface="Calibri" panose="020F0502020204030204" pitchFamily="34" charset="0"/>
      <p:regular r:id="rId67"/>
      <p:bold r:id="rId68"/>
      <p:italic r:id="rId69"/>
      <p:boldItalic r:id="rId70"/>
    </p:embeddedFont>
    <p:embeddedFont>
      <p:font typeface="Calibri Light" panose="020F0302020204030204" pitchFamily="34" charset="0"/>
      <p:regular r:id="rId71"/>
      <p:italic r:id="rId72"/>
    </p:embeddedFont>
    <p:embeddedFont>
      <p:font typeface="Marvel" pitchFamily="2" charset="0"/>
      <p:regular r:id="rId73"/>
    </p:embeddedFont>
    <p:embeddedFont>
      <p:font typeface="Ubuntu" panose="020B0504030602030204" pitchFamily="34" charset="0"/>
      <p:regular r:id="rId74"/>
      <p:bold r:id="rId75"/>
      <p:italic r:id="rId76"/>
      <p:boldItalic r:id="rId77"/>
    </p:embeddedFont>
    <p:embeddedFont>
      <p:font typeface="Ubuntu Light" panose="020B0304030602030204" pitchFamily="34" charset="0"/>
      <p:regular r:id="rId78"/>
      <p:italic r:id="rId79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atalie Stroud" initials="NS" lastIdx="1" clrIdx="0">
    <p:extLst>
      <p:ext uri="{19B8F6BF-5375-455C-9EA6-DF929625EA0E}">
        <p15:presenceInfo xmlns:p15="http://schemas.microsoft.com/office/powerpoint/2012/main" userId="147f15589c67c07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E8445"/>
    <a:srgbClr val="FFC2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721"/>
    <p:restoredTop sz="96327"/>
  </p:normalViewPr>
  <p:slideViewPr>
    <p:cSldViewPr snapToGrid="0" snapToObjects="1">
      <p:cViewPr varScale="1">
        <p:scale>
          <a:sx n="160" d="100"/>
          <a:sy n="160" d="100"/>
        </p:scale>
        <p:origin x="125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font" Target="fonts/font2.fntdata"/><Relationship Id="rId84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8.fntdata"/><Relationship Id="rId79" Type="http://schemas.openxmlformats.org/officeDocument/2006/relationships/font" Target="fonts/font13.fntdata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font" Target="fonts/font3.fntdata"/><Relationship Id="rId77" Type="http://schemas.openxmlformats.org/officeDocument/2006/relationships/font" Target="fonts/font11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6.fntdata"/><Relationship Id="rId80" Type="http://schemas.openxmlformats.org/officeDocument/2006/relationships/commentAuthors" Target="commentAuthor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1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4.fntdata"/><Relationship Id="rId75" Type="http://schemas.openxmlformats.org/officeDocument/2006/relationships/font" Target="fonts/font9.fntdata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7.fntdata"/><Relationship Id="rId78" Type="http://schemas.openxmlformats.org/officeDocument/2006/relationships/font" Target="fonts/font12.fntdata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10.fntdata"/><Relationship Id="rId7" Type="http://schemas.openxmlformats.org/officeDocument/2006/relationships/slide" Target="slides/slide6.xml"/><Relationship Id="rId71" Type="http://schemas.openxmlformats.org/officeDocument/2006/relationships/font" Target="fonts/font5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notesMaster" Target="notesMasters/notes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9T12:42:23.5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36 511,'0'0'0,"-3"-7"0,-1-1 0,0 0 512,1 2 96,3 6 32,-4-7 0,4 7-512,0 0-128,0 0 0,0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4EB6E1-6DC5-DF49-9A9A-F4C85D0F08E3}" type="datetimeFigureOut">
              <a:rPr lang="en-NL" smtClean="0"/>
              <a:t>04/01/2021</a:t>
            </a:fld>
            <a:endParaRPr lang="en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39838" y="1143000"/>
            <a:ext cx="43783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0114D0-54EC-2541-891C-414F49E4331F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5644748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18592" rtl="0" eaLnBrk="1" latinLnBrk="0" hangingPunct="1">
      <a:defRPr sz="812" kern="1200">
        <a:solidFill>
          <a:schemeClr val="tx1"/>
        </a:solidFill>
        <a:latin typeface="+mn-lt"/>
        <a:ea typeface="+mn-ea"/>
        <a:cs typeface="+mn-cs"/>
      </a:defRPr>
    </a:lvl1pPr>
    <a:lvl2pPr marL="309296" algn="l" defTabSz="618592" rtl="0" eaLnBrk="1" latinLnBrk="0" hangingPunct="1">
      <a:defRPr sz="812" kern="1200">
        <a:solidFill>
          <a:schemeClr val="tx1"/>
        </a:solidFill>
        <a:latin typeface="+mn-lt"/>
        <a:ea typeface="+mn-ea"/>
        <a:cs typeface="+mn-cs"/>
      </a:defRPr>
    </a:lvl2pPr>
    <a:lvl3pPr marL="618592" algn="l" defTabSz="618592" rtl="0" eaLnBrk="1" latinLnBrk="0" hangingPunct="1">
      <a:defRPr sz="812" kern="1200">
        <a:solidFill>
          <a:schemeClr val="tx1"/>
        </a:solidFill>
        <a:latin typeface="+mn-lt"/>
        <a:ea typeface="+mn-ea"/>
        <a:cs typeface="+mn-cs"/>
      </a:defRPr>
    </a:lvl3pPr>
    <a:lvl4pPr marL="927887" algn="l" defTabSz="618592" rtl="0" eaLnBrk="1" latinLnBrk="0" hangingPunct="1">
      <a:defRPr sz="812" kern="1200">
        <a:solidFill>
          <a:schemeClr val="tx1"/>
        </a:solidFill>
        <a:latin typeface="+mn-lt"/>
        <a:ea typeface="+mn-ea"/>
        <a:cs typeface="+mn-cs"/>
      </a:defRPr>
    </a:lvl4pPr>
    <a:lvl5pPr marL="1237183" algn="l" defTabSz="618592" rtl="0" eaLnBrk="1" latinLnBrk="0" hangingPunct="1">
      <a:defRPr sz="812" kern="1200">
        <a:solidFill>
          <a:schemeClr val="tx1"/>
        </a:solidFill>
        <a:latin typeface="+mn-lt"/>
        <a:ea typeface="+mn-ea"/>
        <a:cs typeface="+mn-cs"/>
      </a:defRPr>
    </a:lvl5pPr>
    <a:lvl6pPr marL="1546479" algn="l" defTabSz="618592" rtl="0" eaLnBrk="1" latinLnBrk="0" hangingPunct="1">
      <a:defRPr sz="812" kern="1200">
        <a:solidFill>
          <a:schemeClr val="tx1"/>
        </a:solidFill>
        <a:latin typeface="+mn-lt"/>
        <a:ea typeface="+mn-ea"/>
        <a:cs typeface="+mn-cs"/>
      </a:defRPr>
    </a:lvl6pPr>
    <a:lvl7pPr marL="1855775" algn="l" defTabSz="618592" rtl="0" eaLnBrk="1" latinLnBrk="0" hangingPunct="1">
      <a:defRPr sz="812" kern="1200">
        <a:solidFill>
          <a:schemeClr val="tx1"/>
        </a:solidFill>
        <a:latin typeface="+mn-lt"/>
        <a:ea typeface="+mn-ea"/>
        <a:cs typeface="+mn-cs"/>
      </a:defRPr>
    </a:lvl7pPr>
    <a:lvl8pPr marL="2165071" algn="l" defTabSz="618592" rtl="0" eaLnBrk="1" latinLnBrk="0" hangingPunct="1">
      <a:defRPr sz="812" kern="1200">
        <a:solidFill>
          <a:schemeClr val="tx1"/>
        </a:solidFill>
        <a:latin typeface="+mn-lt"/>
        <a:ea typeface="+mn-ea"/>
        <a:cs typeface="+mn-cs"/>
      </a:defRPr>
    </a:lvl8pPr>
    <a:lvl9pPr marL="2474366" algn="l" defTabSz="618592" rtl="0" eaLnBrk="1" latinLnBrk="0" hangingPunct="1">
      <a:defRPr sz="812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sz="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5ACA63-7DE8-8047-80BD-34736BBB0209}" type="slidenum">
              <a:rPr lang="en-NL" smtClean="0"/>
              <a:t>2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5736383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0114D0-54EC-2541-891C-414F49E4331F}" type="slidenum">
              <a:rPr lang="en-NL" smtClean="0"/>
              <a:t>13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5883503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0114D0-54EC-2541-891C-414F49E4331F}" type="slidenum">
              <a:rPr lang="en-NL" smtClean="0"/>
              <a:t>21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115842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0114D0-54EC-2541-891C-414F49E4331F}" type="slidenum">
              <a:rPr lang="en-NL" smtClean="0"/>
              <a:t>63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8550452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6976" y="871910"/>
            <a:ext cx="6425724" cy="1854811"/>
          </a:xfrm>
        </p:spPr>
        <p:txBody>
          <a:bodyPr anchor="b"/>
          <a:lstStyle>
            <a:lvl1pPr algn="ctr">
              <a:defRPr sz="4661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44960" y="2798250"/>
            <a:ext cx="5669756" cy="1286282"/>
          </a:xfrm>
        </p:spPr>
        <p:txBody>
          <a:bodyPr/>
          <a:lstStyle>
            <a:lvl1pPr marL="0" indent="0" algn="ctr">
              <a:buNone/>
              <a:defRPr sz="1865"/>
            </a:lvl1pPr>
            <a:lvl2pPr marL="355199" indent="0" algn="ctr">
              <a:buNone/>
              <a:defRPr sz="1554"/>
            </a:lvl2pPr>
            <a:lvl3pPr marL="710397" indent="0" algn="ctr">
              <a:buNone/>
              <a:defRPr sz="1398"/>
            </a:lvl3pPr>
            <a:lvl4pPr marL="1065596" indent="0" algn="ctr">
              <a:buNone/>
              <a:defRPr sz="1243"/>
            </a:lvl4pPr>
            <a:lvl5pPr marL="1420795" indent="0" algn="ctr">
              <a:buNone/>
              <a:defRPr sz="1243"/>
            </a:lvl5pPr>
            <a:lvl6pPr marL="1775993" indent="0" algn="ctr">
              <a:buNone/>
              <a:defRPr sz="1243"/>
            </a:lvl6pPr>
            <a:lvl7pPr marL="2131192" indent="0" algn="ctr">
              <a:buNone/>
              <a:defRPr sz="1243"/>
            </a:lvl7pPr>
            <a:lvl8pPr marL="2486391" indent="0" algn="ctr">
              <a:buNone/>
              <a:defRPr sz="1243"/>
            </a:lvl8pPr>
            <a:lvl9pPr marL="2841589" indent="0" algn="ctr">
              <a:buNone/>
              <a:defRPr sz="1243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D112B-1218-6940-8ADF-F626DEEE2DDF}" type="datetimeFigureOut">
              <a:rPr lang="en-NL" smtClean="0"/>
              <a:t>04/01/2021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73BCE-573E-7745-A447-E751C537D0F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6826950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D112B-1218-6940-8ADF-F626DEEE2DDF}" type="datetimeFigureOut">
              <a:rPr lang="en-NL" smtClean="0"/>
              <a:t>04/01/2021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73BCE-573E-7745-A447-E751C537D0F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2128880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409893" y="283648"/>
            <a:ext cx="1630055" cy="4514937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9728" y="283648"/>
            <a:ext cx="4795669" cy="4514937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D112B-1218-6940-8ADF-F626DEEE2DDF}" type="datetimeFigureOut">
              <a:rPr lang="en-NL" smtClean="0"/>
              <a:t>04/01/2021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73BCE-573E-7745-A447-E751C537D0F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2888686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D112B-1218-6940-8ADF-F626DEEE2DDF}" type="datetimeFigureOut">
              <a:rPr lang="en-NL" smtClean="0"/>
              <a:t>04/01/2021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73BCE-573E-7745-A447-E751C537D0F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7553216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5791" y="1328214"/>
            <a:ext cx="6520220" cy="2216154"/>
          </a:xfrm>
        </p:spPr>
        <p:txBody>
          <a:bodyPr anchor="b"/>
          <a:lstStyle>
            <a:lvl1pPr>
              <a:defRPr sz="4661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5791" y="3565334"/>
            <a:ext cx="6520220" cy="1165423"/>
          </a:xfrm>
        </p:spPr>
        <p:txBody>
          <a:bodyPr/>
          <a:lstStyle>
            <a:lvl1pPr marL="0" indent="0">
              <a:buNone/>
              <a:defRPr sz="1865">
                <a:solidFill>
                  <a:schemeClr val="tx1"/>
                </a:solidFill>
              </a:defRPr>
            </a:lvl1pPr>
            <a:lvl2pPr marL="355199" indent="0">
              <a:buNone/>
              <a:defRPr sz="1554">
                <a:solidFill>
                  <a:schemeClr val="tx1">
                    <a:tint val="75000"/>
                  </a:schemeClr>
                </a:solidFill>
              </a:defRPr>
            </a:lvl2pPr>
            <a:lvl3pPr marL="710397" indent="0">
              <a:buNone/>
              <a:defRPr sz="1398">
                <a:solidFill>
                  <a:schemeClr val="tx1">
                    <a:tint val="75000"/>
                  </a:schemeClr>
                </a:solidFill>
              </a:defRPr>
            </a:lvl3pPr>
            <a:lvl4pPr marL="1065596" indent="0">
              <a:buNone/>
              <a:defRPr sz="1243">
                <a:solidFill>
                  <a:schemeClr val="tx1">
                    <a:tint val="75000"/>
                  </a:schemeClr>
                </a:solidFill>
              </a:defRPr>
            </a:lvl4pPr>
            <a:lvl5pPr marL="1420795" indent="0">
              <a:buNone/>
              <a:defRPr sz="1243">
                <a:solidFill>
                  <a:schemeClr val="tx1">
                    <a:tint val="75000"/>
                  </a:schemeClr>
                </a:solidFill>
              </a:defRPr>
            </a:lvl5pPr>
            <a:lvl6pPr marL="1775993" indent="0">
              <a:buNone/>
              <a:defRPr sz="1243">
                <a:solidFill>
                  <a:schemeClr val="tx1">
                    <a:tint val="75000"/>
                  </a:schemeClr>
                </a:solidFill>
              </a:defRPr>
            </a:lvl6pPr>
            <a:lvl7pPr marL="2131192" indent="0">
              <a:buNone/>
              <a:defRPr sz="1243">
                <a:solidFill>
                  <a:schemeClr val="tx1">
                    <a:tint val="75000"/>
                  </a:schemeClr>
                </a:solidFill>
              </a:defRPr>
            </a:lvl7pPr>
            <a:lvl8pPr marL="2486391" indent="0">
              <a:buNone/>
              <a:defRPr sz="1243">
                <a:solidFill>
                  <a:schemeClr val="tx1">
                    <a:tint val="75000"/>
                  </a:schemeClr>
                </a:solidFill>
              </a:defRPr>
            </a:lvl8pPr>
            <a:lvl9pPr marL="2841589" indent="0">
              <a:buNone/>
              <a:defRPr sz="12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D112B-1218-6940-8ADF-F626DEEE2DDF}" type="datetimeFigureOut">
              <a:rPr lang="en-NL" smtClean="0"/>
              <a:t>04/01/2021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73BCE-573E-7745-A447-E751C537D0F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9345281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9728" y="1418240"/>
            <a:ext cx="3212862" cy="338034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27085" y="1418240"/>
            <a:ext cx="3212862" cy="338034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D112B-1218-6940-8ADF-F626DEEE2DDF}" type="datetimeFigureOut">
              <a:rPr lang="en-NL" smtClean="0"/>
              <a:t>04/01/2021</a:t>
            </a:fld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73BCE-573E-7745-A447-E751C537D0F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4690655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0712" y="283649"/>
            <a:ext cx="6520220" cy="1029766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0713" y="1306014"/>
            <a:ext cx="3198096" cy="640058"/>
          </a:xfrm>
        </p:spPr>
        <p:txBody>
          <a:bodyPr anchor="b"/>
          <a:lstStyle>
            <a:lvl1pPr marL="0" indent="0">
              <a:buNone/>
              <a:defRPr sz="1865" b="1"/>
            </a:lvl1pPr>
            <a:lvl2pPr marL="355199" indent="0">
              <a:buNone/>
              <a:defRPr sz="1554" b="1"/>
            </a:lvl2pPr>
            <a:lvl3pPr marL="710397" indent="0">
              <a:buNone/>
              <a:defRPr sz="1398" b="1"/>
            </a:lvl3pPr>
            <a:lvl4pPr marL="1065596" indent="0">
              <a:buNone/>
              <a:defRPr sz="1243" b="1"/>
            </a:lvl4pPr>
            <a:lvl5pPr marL="1420795" indent="0">
              <a:buNone/>
              <a:defRPr sz="1243" b="1"/>
            </a:lvl5pPr>
            <a:lvl6pPr marL="1775993" indent="0">
              <a:buNone/>
              <a:defRPr sz="1243" b="1"/>
            </a:lvl6pPr>
            <a:lvl7pPr marL="2131192" indent="0">
              <a:buNone/>
              <a:defRPr sz="1243" b="1"/>
            </a:lvl7pPr>
            <a:lvl8pPr marL="2486391" indent="0">
              <a:buNone/>
              <a:defRPr sz="1243" b="1"/>
            </a:lvl8pPr>
            <a:lvl9pPr marL="2841589" indent="0">
              <a:buNone/>
              <a:defRPr sz="1243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0713" y="1946072"/>
            <a:ext cx="3198096" cy="286237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27086" y="1306014"/>
            <a:ext cx="3213847" cy="640058"/>
          </a:xfrm>
        </p:spPr>
        <p:txBody>
          <a:bodyPr anchor="b"/>
          <a:lstStyle>
            <a:lvl1pPr marL="0" indent="0">
              <a:buNone/>
              <a:defRPr sz="1865" b="1"/>
            </a:lvl1pPr>
            <a:lvl2pPr marL="355199" indent="0">
              <a:buNone/>
              <a:defRPr sz="1554" b="1"/>
            </a:lvl2pPr>
            <a:lvl3pPr marL="710397" indent="0">
              <a:buNone/>
              <a:defRPr sz="1398" b="1"/>
            </a:lvl3pPr>
            <a:lvl4pPr marL="1065596" indent="0">
              <a:buNone/>
              <a:defRPr sz="1243" b="1"/>
            </a:lvl4pPr>
            <a:lvl5pPr marL="1420795" indent="0">
              <a:buNone/>
              <a:defRPr sz="1243" b="1"/>
            </a:lvl5pPr>
            <a:lvl6pPr marL="1775993" indent="0">
              <a:buNone/>
              <a:defRPr sz="1243" b="1"/>
            </a:lvl6pPr>
            <a:lvl7pPr marL="2131192" indent="0">
              <a:buNone/>
              <a:defRPr sz="1243" b="1"/>
            </a:lvl7pPr>
            <a:lvl8pPr marL="2486391" indent="0">
              <a:buNone/>
              <a:defRPr sz="1243" b="1"/>
            </a:lvl8pPr>
            <a:lvl9pPr marL="2841589" indent="0">
              <a:buNone/>
              <a:defRPr sz="1243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27086" y="1946072"/>
            <a:ext cx="3213847" cy="286237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D112B-1218-6940-8ADF-F626DEEE2DDF}" type="datetimeFigureOut">
              <a:rPr lang="en-NL" smtClean="0"/>
              <a:t>04/01/2021</a:t>
            </a:fld>
            <a:endParaRPr lang="en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73BCE-573E-7745-A447-E751C537D0F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6786001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D112B-1218-6940-8ADF-F626DEEE2DDF}" type="datetimeFigureOut">
              <a:rPr lang="en-NL" smtClean="0"/>
              <a:t>04/01/2021</a:t>
            </a:fld>
            <a:endParaRPr lang="en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73BCE-573E-7745-A447-E751C537D0F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7522395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D112B-1218-6940-8ADF-F626DEEE2DDF}" type="datetimeFigureOut">
              <a:rPr lang="en-NL" smtClean="0"/>
              <a:t>04/01/2021</a:t>
            </a:fld>
            <a:endParaRPr lang="en-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73BCE-573E-7745-A447-E751C537D0F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4757519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0712" y="355177"/>
            <a:ext cx="2438192" cy="1243118"/>
          </a:xfrm>
        </p:spPr>
        <p:txBody>
          <a:bodyPr anchor="b"/>
          <a:lstStyle>
            <a:lvl1pPr>
              <a:defRPr sz="2486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3847" y="767084"/>
            <a:ext cx="3827085" cy="3786085"/>
          </a:xfrm>
        </p:spPr>
        <p:txBody>
          <a:bodyPr/>
          <a:lstStyle>
            <a:lvl1pPr>
              <a:defRPr sz="2486"/>
            </a:lvl1pPr>
            <a:lvl2pPr>
              <a:defRPr sz="2175"/>
            </a:lvl2pPr>
            <a:lvl3pPr>
              <a:defRPr sz="1865"/>
            </a:lvl3pPr>
            <a:lvl4pPr>
              <a:defRPr sz="1554"/>
            </a:lvl4pPr>
            <a:lvl5pPr>
              <a:defRPr sz="1554"/>
            </a:lvl5pPr>
            <a:lvl6pPr>
              <a:defRPr sz="1554"/>
            </a:lvl6pPr>
            <a:lvl7pPr>
              <a:defRPr sz="1554"/>
            </a:lvl7pPr>
            <a:lvl8pPr>
              <a:defRPr sz="1554"/>
            </a:lvl8pPr>
            <a:lvl9pPr>
              <a:defRPr sz="1554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20712" y="1598295"/>
            <a:ext cx="2438192" cy="2961039"/>
          </a:xfrm>
        </p:spPr>
        <p:txBody>
          <a:bodyPr/>
          <a:lstStyle>
            <a:lvl1pPr marL="0" indent="0">
              <a:buNone/>
              <a:defRPr sz="1243"/>
            </a:lvl1pPr>
            <a:lvl2pPr marL="355199" indent="0">
              <a:buNone/>
              <a:defRPr sz="1088"/>
            </a:lvl2pPr>
            <a:lvl3pPr marL="710397" indent="0">
              <a:buNone/>
              <a:defRPr sz="932"/>
            </a:lvl3pPr>
            <a:lvl4pPr marL="1065596" indent="0">
              <a:buNone/>
              <a:defRPr sz="777"/>
            </a:lvl4pPr>
            <a:lvl5pPr marL="1420795" indent="0">
              <a:buNone/>
              <a:defRPr sz="777"/>
            </a:lvl5pPr>
            <a:lvl6pPr marL="1775993" indent="0">
              <a:buNone/>
              <a:defRPr sz="777"/>
            </a:lvl6pPr>
            <a:lvl7pPr marL="2131192" indent="0">
              <a:buNone/>
              <a:defRPr sz="777"/>
            </a:lvl7pPr>
            <a:lvl8pPr marL="2486391" indent="0">
              <a:buNone/>
              <a:defRPr sz="777"/>
            </a:lvl8pPr>
            <a:lvl9pPr marL="2841589" indent="0">
              <a:buNone/>
              <a:defRPr sz="777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D112B-1218-6940-8ADF-F626DEEE2DDF}" type="datetimeFigureOut">
              <a:rPr lang="en-NL" smtClean="0"/>
              <a:t>04/01/2021</a:t>
            </a:fld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73BCE-573E-7745-A447-E751C537D0F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7735209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0712" y="355177"/>
            <a:ext cx="2438192" cy="1243118"/>
          </a:xfrm>
        </p:spPr>
        <p:txBody>
          <a:bodyPr anchor="b"/>
          <a:lstStyle>
            <a:lvl1pPr>
              <a:defRPr sz="2486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213847" y="767084"/>
            <a:ext cx="3827085" cy="3786085"/>
          </a:xfrm>
        </p:spPr>
        <p:txBody>
          <a:bodyPr anchor="t"/>
          <a:lstStyle>
            <a:lvl1pPr marL="0" indent="0">
              <a:buNone/>
              <a:defRPr sz="2486"/>
            </a:lvl1pPr>
            <a:lvl2pPr marL="355199" indent="0">
              <a:buNone/>
              <a:defRPr sz="2175"/>
            </a:lvl2pPr>
            <a:lvl3pPr marL="710397" indent="0">
              <a:buNone/>
              <a:defRPr sz="1865"/>
            </a:lvl3pPr>
            <a:lvl4pPr marL="1065596" indent="0">
              <a:buNone/>
              <a:defRPr sz="1554"/>
            </a:lvl4pPr>
            <a:lvl5pPr marL="1420795" indent="0">
              <a:buNone/>
              <a:defRPr sz="1554"/>
            </a:lvl5pPr>
            <a:lvl6pPr marL="1775993" indent="0">
              <a:buNone/>
              <a:defRPr sz="1554"/>
            </a:lvl6pPr>
            <a:lvl7pPr marL="2131192" indent="0">
              <a:buNone/>
              <a:defRPr sz="1554"/>
            </a:lvl7pPr>
            <a:lvl8pPr marL="2486391" indent="0">
              <a:buNone/>
              <a:defRPr sz="1554"/>
            </a:lvl8pPr>
            <a:lvl9pPr marL="2841589" indent="0">
              <a:buNone/>
              <a:defRPr sz="1554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20712" y="1598295"/>
            <a:ext cx="2438192" cy="2961039"/>
          </a:xfrm>
        </p:spPr>
        <p:txBody>
          <a:bodyPr/>
          <a:lstStyle>
            <a:lvl1pPr marL="0" indent="0">
              <a:buNone/>
              <a:defRPr sz="1243"/>
            </a:lvl1pPr>
            <a:lvl2pPr marL="355199" indent="0">
              <a:buNone/>
              <a:defRPr sz="1088"/>
            </a:lvl2pPr>
            <a:lvl3pPr marL="710397" indent="0">
              <a:buNone/>
              <a:defRPr sz="932"/>
            </a:lvl3pPr>
            <a:lvl4pPr marL="1065596" indent="0">
              <a:buNone/>
              <a:defRPr sz="777"/>
            </a:lvl4pPr>
            <a:lvl5pPr marL="1420795" indent="0">
              <a:buNone/>
              <a:defRPr sz="777"/>
            </a:lvl5pPr>
            <a:lvl6pPr marL="1775993" indent="0">
              <a:buNone/>
              <a:defRPr sz="777"/>
            </a:lvl6pPr>
            <a:lvl7pPr marL="2131192" indent="0">
              <a:buNone/>
              <a:defRPr sz="777"/>
            </a:lvl7pPr>
            <a:lvl8pPr marL="2486391" indent="0">
              <a:buNone/>
              <a:defRPr sz="777"/>
            </a:lvl8pPr>
            <a:lvl9pPr marL="2841589" indent="0">
              <a:buNone/>
              <a:defRPr sz="777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D112B-1218-6940-8ADF-F626DEEE2DDF}" type="datetimeFigureOut">
              <a:rPr lang="en-NL" smtClean="0"/>
              <a:t>04/01/2021</a:t>
            </a:fld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73BCE-573E-7745-A447-E751C537D0F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7126714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19728" y="283649"/>
            <a:ext cx="6520220" cy="10297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9728" y="1418240"/>
            <a:ext cx="6520220" cy="33803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19728" y="4937943"/>
            <a:ext cx="1700927" cy="2836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3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3D112B-1218-6940-8ADF-F626DEEE2DDF}" type="datetimeFigureOut">
              <a:rPr lang="en-NL" smtClean="0"/>
              <a:t>04/01/2021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04143" y="4937943"/>
            <a:ext cx="2551390" cy="2836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3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39020" y="4937943"/>
            <a:ext cx="1700927" cy="2836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3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A73BCE-573E-7745-A447-E751C537D0F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3698464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710397" rtl="0" eaLnBrk="1" latinLnBrk="0" hangingPunct="1">
        <a:lnSpc>
          <a:spcPct val="90000"/>
        </a:lnSpc>
        <a:spcBef>
          <a:spcPct val="0"/>
        </a:spcBef>
        <a:buNone/>
        <a:defRPr sz="341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7599" indent="-177599" algn="l" defTabSz="710397" rtl="0" eaLnBrk="1" latinLnBrk="0" hangingPunct="1">
        <a:lnSpc>
          <a:spcPct val="90000"/>
        </a:lnSpc>
        <a:spcBef>
          <a:spcPts val="777"/>
        </a:spcBef>
        <a:buFont typeface="Arial" panose="020B0604020202020204" pitchFamily="34" charset="0"/>
        <a:buChar char="•"/>
        <a:defRPr sz="2175" kern="1200">
          <a:solidFill>
            <a:schemeClr val="tx1"/>
          </a:solidFill>
          <a:latin typeface="+mn-lt"/>
          <a:ea typeface="+mn-ea"/>
          <a:cs typeface="+mn-cs"/>
        </a:defRPr>
      </a:lvl1pPr>
      <a:lvl2pPr marL="532798" indent="-177599" algn="l" defTabSz="710397" rtl="0" eaLnBrk="1" latinLnBrk="0" hangingPunct="1">
        <a:lnSpc>
          <a:spcPct val="90000"/>
        </a:lnSpc>
        <a:spcBef>
          <a:spcPts val="388"/>
        </a:spcBef>
        <a:buFont typeface="Arial" panose="020B0604020202020204" pitchFamily="34" charset="0"/>
        <a:buChar char="•"/>
        <a:defRPr sz="1865" kern="1200">
          <a:solidFill>
            <a:schemeClr val="tx1"/>
          </a:solidFill>
          <a:latin typeface="+mn-lt"/>
          <a:ea typeface="+mn-ea"/>
          <a:cs typeface="+mn-cs"/>
        </a:defRPr>
      </a:lvl2pPr>
      <a:lvl3pPr marL="887997" indent="-177599" algn="l" defTabSz="710397" rtl="0" eaLnBrk="1" latinLnBrk="0" hangingPunct="1">
        <a:lnSpc>
          <a:spcPct val="90000"/>
        </a:lnSpc>
        <a:spcBef>
          <a:spcPts val="388"/>
        </a:spcBef>
        <a:buFont typeface="Arial" panose="020B0604020202020204" pitchFamily="34" charset="0"/>
        <a:buChar char="•"/>
        <a:defRPr sz="1554" kern="1200">
          <a:solidFill>
            <a:schemeClr val="tx1"/>
          </a:solidFill>
          <a:latin typeface="+mn-lt"/>
          <a:ea typeface="+mn-ea"/>
          <a:cs typeface="+mn-cs"/>
        </a:defRPr>
      </a:lvl3pPr>
      <a:lvl4pPr marL="1243195" indent="-177599" algn="l" defTabSz="710397" rtl="0" eaLnBrk="1" latinLnBrk="0" hangingPunct="1">
        <a:lnSpc>
          <a:spcPct val="90000"/>
        </a:lnSpc>
        <a:spcBef>
          <a:spcPts val="388"/>
        </a:spcBef>
        <a:buFont typeface="Arial" panose="020B0604020202020204" pitchFamily="34" charset="0"/>
        <a:buChar char="•"/>
        <a:defRPr sz="1398" kern="1200">
          <a:solidFill>
            <a:schemeClr val="tx1"/>
          </a:solidFill>
          <a:latin typeface="+mn-lt"/>
          <a:ea typeface="+mn-ea"/>
          <a:cs typeface="+mn-cs"/>
        </a:defRPr>
      </a:lvl4pPr>
      <a:lvl5pPr marL="1598394" indent="-177599" algn="l" defTabSz="710397" rtl="0" eaLnBrk="1" latinLnBrk="0" hangingPunct="1">
        <a:lnSpc>
          <a:spcPct val="90000"/>
        </a:lnSpc>
        <a:spcBef>
          <a:spcPts val="388"/>
        </a:spcBef>
        <a:buFont typeface="Arial" panose="020B0604020202020204" pitchFamily="34" charset="0"/>
        <a:buChar char="•"/>
        <a:defRPr sz="1398" kern="1200">
          <a:solidFill>
            <a:schemeClr val="tx1"/>
          </a:solidFill>
          <a:latin typeface="+mn-lt"/>
          <a:ea typeface="+mn-ea"/>
          <a:cs typeface="+mn-cs"/>
        </a:defRPr>
      </a:lvl5pPr>
      <a:lvl6pPr marL="1953593" indent="-177599" algn="l" defTabSz="710397" rtl="0" eaLnBrk="1" latinLnBrk="0" hangingPunct="1">
        <a:lnSpc>
          <a:spcPct val="90000"/>
        </a:lnSpc>
        <a:spcBef>
          <a:spcPts val="388"/>
        </a:spcBef>
        <a:buFont typeface="Arial" panose="020B0604020202020204" pitchFamily="34" charset="0"/>
        <a:buChar char="•"/>
        <a:defRPr sz="1398" kern="1200">
          <a:solidFill>
            <a:schemeClr val="tx1"/>
          </a:solidFill>
          <a:latin typeface="+mn-lt"/>
          <a:ea typeface="+mn-ea"/>
          <a:cs typeface="+mn-cs"/>
        </a:defRPr>
      </a:lvl6pPr>
      <a:lvl7pPr marL="2308791" indent="-177599" algn="l" defTabSz="710397" rtl="0" eaLnBrk="1" latinLnBrk="0" hangingPunct="1">
        <a:lnSpc>
          <a:spcPct val="90000"/>
        </a:lnSpc>
        <a:spcBef>
          <a:spcPts val="388"/>
        </a:spcBef>
        <a:buFont typeface="Arial" panose="020B0604020202020204" pitchFamily="34" charset="0"/>
        <a:buChar char="•"/>
        <a:defRPr sz="1398" kern="1200">
          <a:solidFill>
            <a:schemeClr val="tx1"/>
          </a:solidFill>
          <a:latin typeface="+mn-lt"/>
          <a:ea typeface="+mn-ea"/>
          <a:cs typeface="+mn-cs"/>
        </a:defRPr>
      </a:lvl7pPr>
      <a:lvl8pPr marL="2663990" indent="-177599" algn="l" defTabSz="710397" rtl="0" eaLnBrk="1" latinLnBrk="0" hangingPunct="1">
        <a:lnSpc>
          <a:spcPct val="90000"/>
        </a:lnSpc>
        <a:spcBef>
          <a:spcPts val="388"/>
        </a:spcBef>
        <a:buFont typeface="Arial" panose="020B0604020202020204" pitchFamily="34" charset="0"/>
        <a:buChar char="•"/>
        <a:defRPr sz="1398" kern="1200">
          <a:solidFill>
            <a:schemeClr val="tx1"/>
          </a:solidFill>
          <a:latin typeface="+mn-lt"/>
          <a:ea typeface="+mn-ea"/>
          <a:cs typeface="+mn-cs"/>
        </a:defRPr>
      </a:lvl8pPr>
      <a:lvl9pPr marL="3019189" indent="-177599" algn="l" defTabSz="710397" rtl="0" eaLnBrk="1" latinLnBrk="0" hangingPunct="1">
        <a:lnSpc>
          <a:spcPct val="90000"/>
        </a:lnSpc>
        <a:spcBef>
          <a:spcPts val="388"/>
        </a:spcBef>
        <a:buFont typeface="Arial" panose="020B0604020202020204" pitchFamily="34" charset="0"/>
        <a:buChar char="•"/>
        <a:defRPr sz="13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10397" rtl="0" eaLnBrk="1" latinLnBrk="0" hangingPunct="1">
        <a:defRPr sz="1398" kern="1200">
          <a:solidFill>
            <a:schemeClr val="tx1"/>
          </a:solidFill>
          <a:latin typeface="+mn-lt"/>
          <a:ea typeface="+mn-ea"/>
          <a:cs typeface="+mn-cs"/>
        </a:defRPr>
      </a:lvl1pPr>
      <a:lvl2pPr marL="355199" algn="l" defTabSz="710397" rtl="0" eaLnBrk="1" latinLnBrk="0" hangingPunct="1">
        <a:defRPr sz="1398" kern="1200">
          <a:solidFill>
            <a:schemeClr val="tx1"/>
          </a:solidFill>
          <a:latin typeface="+mn-lt"/>
          <a:ea typeface="+mn-ea"/>
          <a:cs typeface="+mn-cs"/>
        </a:defRPr>
      </a:lvl2pPr>
      <a:lvl3pPr marL="710397" algn="l" defTabSz="710397" rtl="0" eaLnBrk="1" latinLnBrk="0" hangingPunct="1">
        <a:defRPr sz="1398" kern="1200">
          <a:solidFill>
            <a:schemeClr val="tx1"/>
          </a:solidFill>
          <a:latin typeface="+mn-lt"/>
          <a:ea typeface="+mn-ea"/>
          <a:cs typeface="+mn-cs"/>
        </a:defRPr>
      </a:lvl3pPr>
      <a:lvl4pPr marL="1065596" algn="l" defTabSz="710397" rtl="0" eaLnBrk="1" latinLnBrk="0" hangingPunct="1">
        <a:defRPr sz="1398" kern="1200">
          <a:solidFill>
            <a:schemeClr val="tx1"/>
          </a:solidFill>
          <a:latin typeface="+mn-lt"/>
          <a:ea typeface="+mn-ea"/>
          <a:cs typeface="+mn-cs"/>
        </a:defRPr>
      </a:lvl4pPr>
      <a:lvl5pPr marL="1420795" algn="l" defTabSz="710397" rtl="0" eaLnBrk="1" latinLnBrk="0" hangingPunct="1">
        <a:defRPr sz="1398" kern="1200">
          <a:solidFill>
            <a:schemeClr val="tx1"/>
          </a:solidFill>
          <a:latin typeface="+mn-lt"/>
          <a:ea typeface="+mn-ea"/>
          <a:cs typeface="+mn-cs"/>
        </a:defRPr>
      </a:lvl5pPr>
      <a:lvl6pPr marL="1775993" algn="l" defTabSz="710397" rtl="0" eaLnBrk="1" latinLnBrk="0" hangingPunct="1">
        <a:defRPr sz="1398" kern="1200">
          <a:solidFill>
            <a:schemeClr val="tx1"/>
          </a:solidFill>
          <a:latin typeface="+mn-lt"/>
          <a:ea typeface="+mn-ea"/>
          <a:cs typeface="+mn-cs"/>
        </a:defRPr>
      </a:lvl6pPr>
      <a:lvl7pPr marL="2131192" algn="l" defTabSz="710397" rtl="0" eaLnBrk="1" latinLnBrk="0" hangingPunct="1">
        <a:defRPr sz="1398" kern="1200">
          <a:solidFill>
            <a:schemeClr val="tx1"/>
          </a:solidFill>
          <a:latin typeface="+mn-lt"/>
          <a:ea typeface="+mn-ea"/>
          <a:cs typeface="+mn-cs"/>
        </a:defRPr>
      </a:lvl7pPr>
      <a:lvl8pPr marL="2486391" algn="l" defTabSz="710397" rtl="0" eaLnBrk="1" latinLnBrk="0" hangingPunct="1">
        <a:defRPr sz="1398" kern="1200">
          <a:solidFill>
            <a:schemeClr val="tx1"/>
          </a:solidFill>
          <a:latin typeface="+mn-lt"/>
          <a:ea typeface="+mn-ea"/>
          <a:cs typeface="+mn-cs"/>
        </a:defRPr>
      </a:lvl8pPr>
      <a:lvl9pPr marL="2841589" algn="l" defTabSz="710397" rtl="0" eaLnBrk="1" latinLnBrk="0" hangingPunct="1">
        <a:defRPr sz="1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scrum.org/EBM" TargetMode="Externa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14CA3264-3A5D-F84C-98BA-A821D07C0D94}"/>
              </a:ext>
            </a:extLst>
          </p:cNvPr>
          <p:cNvSpPr/>
          <p:nvPr/>
        </p:nvSpPr>
        <p:spPr>
          <a:xfrm>
            <a:off x="-1923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DE84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0531B3-7716-9F42-8E65-7514D1EF0D8A}"/>
              </a:ext>
            </a:extLst>
          </p:cNvPr>
          <p:cNvSpPr/>
          <p:nvPr/>
        </p:nvSpPr>
        <p:spPr>
          <a:xfrm>
            <a:off x="497305" y="451018"/>
            <a:ext cx="6561221" cy="4425613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NL" sz="9600">
              <a:latin typeface="Marvel" pitchFamily="2" charset="0"/>
            </a:endParaRPr>
          </a:p>
        </p:txBody>
      </p:sp>
      <p:pic>
        <p:nvPicPr>
          <p:cNvPr id="7" name="Picture 6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104B81D9-129E-4E40-BFD9-83091AF63E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318" y="2963532"/>
            <a:ext cx="2690434" cy="2421864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AFB605EE-3705-E248-AF8C-1D5AD28D43A3}"/>
              </a:ext>
            </a:extLst>
          </p:cNvPr>
          <p:cNvGrpSpPr/>
          <p:nvPr/>
        </p:nvGrpSpPr>
        <p:grpSpPr>
          <a:xfrm>
            <a:off x="730092" y="543620"/>
            <a:ext cx="3531807" cy="1631217"/>
            <a:chOff x="2149311" y="3497513"/>
            <a:chExt cx="3321303" cy="1192815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3D2670D-FE19-504E-A940-4427F3D24A55}"/>
                </a:ext>
              </a:extLst>
            </p:cNvPr>
            <p:cNvSpPr/>
            <p:nvPr/>
          </p:nvSpPr>
          <p:spPr>
            <a:xfrm>
              <a:off x="2149311" y="3619894"/>
              <a:ext cx="3321303" cy="85971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A62C39A-22C9-7F44-A975-1A5B25AC65E1}"/>
                </a:ext>
              </a:extLst>
            </p:cNvPr>
            <p:cNvSpPr txBox="1"/>
            <p:nvPr/>
          </p:nvSpPr>
          <p:spPr>
            <a:xfrm>
              <a:off x="2165560" y="3497513"/>
              <a:ext cx="3305054" cy="11928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NL" sz="10000" dirty="0">
                  <a:solidFill>
                    <a:schemeClr val="bg1"/>
                  </a:solidFill>
                  <a:latin typeface="Marvel" pitchFamily="2" charset="0"/>
                </a:rPr>
                <a:t>MEDICION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8996B505-2D15-DC46-B4D8-03A572A05F33}"/>
              </a:ext>
            </a:extLst>
          </p:cNvPr>
          <p:cNvGrpSpPr/>
          <p:nvPr/>
        </p:nvGrpSpPr>
        <p:grpSpPr>
          <a:xfrm>
            <a:off x="730090" y="1809759"/>
            <a:ext cx="6012615" cy="1631216"/>
            <a:chOff x="2149311" y="3564510"/>
            <a:chExt cx="2549329" cy="1770905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70C874D-E8D2-3346-A10E-4A14DC716305}"/>
                </a:ext>
              </a:extLst>
            </p:cNvPr>
            <p:cNvSpPr/>
            <p:nvPr/>
          </p:nvSpPr>
          <p:spPr>
            <a:xfrm>
              <a:off x="2149311" y="3732989"/>
              <a:ext cx="2454754" cy="127637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48F9ECE-CD24-3E4A-BCBB-96D257CED6D0}"/>
                </a:ext>
              </a:extLst>
            </p:cNvPr>
            <p:cNvSpPr txBox="1"/>
            <p:nvPr/>
          </p:nvSpPr>
          <p:spPr>
            <a:xfrm>
              <a:off x="2167906" y="3564510"/>
              <a:ext cx="2530734" cy="17709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NL" sz="10000" dirty="0">
                  <a:solidFill>
                    <a:schemeClr val="bg1"/>
                  </a:solidFill>
                  <a:latin typeface="Marvel" pitchFamily="2" charset="0"/>
                </a:rPr>
                <a:t>DEL RESULTADO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843919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8920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3DC599D-AD1B-104D-B158-5C2A6823AC16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DA5F8CB-036D-9743-A7BD-A80CEEF2B324}"/>
              </a:ext>
            </a:extLst>
          </p:cNvPr>
          <p:cNvGrpSpPr/>
          <p:nvPr/>
        </p:nvGrpSpPr>
        <p:grpSpPr>
          <a:xfrm>
            <a:off x="883471" y="1432609"/>
            <a:ext cx="5792732" cy="2462432"/>
            <a:chOff x="883470" y="1304786"/>
            <a:chExt cx="5792732" cy="24624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883470" y="1304786"/>
              <a:ext cx="579273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Customer </a:t>
              </a:r>
            </a:p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Satisfaction</a:t>
              </a:r>
            </a:p>
          </p:txBody>
        </p:sp>
        <p:sp>
          <p:nvSpPr>
            <p:cNvPr id="4" name="Diamond 3">
              <a:extLst>
                <a:ext uri="{FF2B5EF4-FFF2-40B4-BE49-F238E27FC236}">
                  <a16:creationId xmlns:a16="http://schemas.microsoft.com/office/drawing/2014/main" id="{051C3047-504F-3547-A8E4-0B2C79E273A7}"/>
                </a:ext>
              </a:extLst>
            </p:cNvPr>
            <p:cNvSpPr/>
            <p:nvPr/>
          </p:nvSpPr>
          <p:spPr>
            <a:xfrm>
              <a:off x="2854907" y="3217028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0" name="Diamond 9">
              <a:extLst>
                <a:ext uri="{FF2B5EF4-FFF2-40B4-BE49-F238E27FC236}">
                  <a16:creationId xmlns:a16="http://schemas.microsoft.com/office/drawing/2014/main" id="{EE16C122-E5C6-D745-83B9-33097BF32F37}"/>
                </a:ext>
              </a:extLst>
            </p:cNvPr>
            <p:cNvSpPr/>
            <p:nvPr/>
          </p:nvSpPr>
          <p:spPr>
            <a:xfrm>
              <a:off x="3504741" y="3207256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Diamond 10">
              <a:extLst>
                <a:ext uri="{FF2B5EF4-FFF2-40B4-BE49-F238E27FC236}">
                  <a16:creationId xmlns:a16="http://schemas.microsoft.com/office/drawing/2014/main" id="{47027106-CBCD-0240-814A-4AC6C2EF40DD}"/>
                </a:ext>
              </a:extLst>
            </p:cNvPr>
            <p:cNvSpPr/>
            <p:nvPr/>
          </p:nvSpPr>
          <p:spPr>
            <a:xfrm>
              <a:off x="4154575" y="3207256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32419006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7126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921BC4CF-B685-B043-85A0-DF0E184F9DBF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523888E-9B06-8046-A2BE-6123694EE11E}"/>
              </a:ext>
            </a:extLst>
          </p:cNvPr>
          <p:cNvGrpSpPr/>
          <p:nvPr/>
        </p:nvGrpSpPr>
        <p:grpSpPr>
          <a:xfrm>
            <a:off x="883471" y="1432609"/>
            <a:ext cx="5792732" cy="2462432"/>
            <a:chOff x="883470" y="1304786"/>
            <a:chExt cx="5792732" cy="246243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35F3B9E-B896-7547-8FF3-C77E69DFE116}"/>
                </a:ext>
              </a:extLst>
            </p:cNvPr>
            <p:cNvSpPr txBox="1"/>
            <p:nvPr/>
          </p:nvSpPr>
          <p:spPr>
            <a:xfrm>
              <a:off x="883470" y="1304786"/>
              <a:ext cx="579273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Feature </a:t>
              </a:r>
            </a:p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Usage Index</a:t>
              </a:r>
            </a:p>
          </p:txBody>
        </p:sp>
        <p:sp>
          <p:nvSpPr>
            <p:cNvPr id="20" name="Diamond 19">
              <a:extLst>
                <a:ext uri="{FF2B5EF4-FFF2-40B4-BE49-F238E27FC236}">
                  <a16:creationId xmlns:a16="http://schemas.microsoft.com/office/drawing/2014/main" id="{29B8A6F0-B0C1-B44D-8BDC-B0141804ACDC}"/>
                </a:ext>
              </a:extLst>
            </p:cNvPr>
            <p:cNvSpPr/>
            <p:nvPr/>
          </p:nvSpPr>
          <p:spPr>
            <a:xfrm>
              <a:off x="2854907" y="3217028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21" name="Diamond 20">
              <a:extLst>
                <a:ext uri="{FF2B5EF4-FFF2-40B4-BE49-F238E27FC236}">
                  <a16:creationId xmlns:a16="http://schemas.microsoft.com/office/drawing/2014/main" id="{E3E67A30-883E-9442-9A67-BA9E2F50D834}"/>
                </a:ext>
              </a:extLst>
            </p:cNvPr>
            <p:cNvSpPr/>
            <p:nvPr/>
          </p:nvSpPr>
          <p:spPr>
            <a:xfrm>
              <a:off x="3504741" y="3207256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22" name="Diamond 21">
              <a:extLst>
                <a:ext uri="{FF2B5EF4-FFF2-40B4-BE49-F238E27FC236}">
                  <a16:creationId xmlns:a16="http://schemas.microsoft.com/office/drawing/2014/main" id="{49994304-6B00-2042-95C8-4ADD13CF470B}"/>
                </a:ext>
              </a:extLst>
            </p:cNvPr>
            <p:cNvSpPr/>
            <p:nvPr/>
          </p:nvSpPr>
          <p:spPr>
            <a:xfrm>
              <a:off x="4154575" y="3207256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13410515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2051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9D7C902-C963-884A-8E77-7FF50F8FFAE3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C66D111-90B8-9B4E-938B-E7D9939AEC9E}"/>
              </a:ext>
            </a:extLst>
          </p:cNvPr>
          <p:cNvGrpSpPr/>
          <p:nvPr/>
        </p:nvGrpSpPr>
        <p:grpSpPr>
          <a:xfrm>
            <a:off x="883471" y="1832350"/>
            <a:ext cx="5792732" cy="1662950"/>
            <a:chOff x="821477" y="1802051"/>
            <a:chExt cx="5792732" cy="166295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4A1D98C-6844-1047-AE20-4C0289E1FAD6}"/>
                </a:ext>
              </a:extLst>
            </p:cNvPr>
            <p:cNvSpPr txBox="1"/>
            <p:nvPr/>
          </p:nvSpPr>
          <p:spPr>
            <a:xfrm>
              <a:off x="821477" y="1802051"/>
              <a:ext cx="5792732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Defect Trends</a:t>
              </a:r>
            </a:p>
          </p:txBody>
        </p:sp>
        <p:sp>
          <p:nvSpPr>
            <p:cNvPr id="14" name="Diamond 13">
              <a:extLst>
                <a:ext uri="{FF2B5EF4-FFF2-40B4-BE49-F238E27FC236}">
                  <a16:creationId xmlns:a16="http://schemas.microsoft.com/office/drawing/2014/main" id="{5F898ECD-9A48-6344-B2A0-4E6E20AD0A1F}"/>
                </a:ext>
              </a:extLst>
            </p:cNvPr>
            <p:cNvSpPr/>
            <p:nvPr/>
          </p:nvSpPr>
          <p:spPr>
            <a:xfrm>
              <a:off x="2792914" y="2914811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5" name="Diamond 14">
              <a:extLst>
                <a:ext uri="{FF2B5EF4-FFF2-40B4-BE49-F238E27FC236}">
                  <a16:creationId xmlns:a16="http://schemas.microsoft.com/office/drawing/2014/main" id="{D5DC2B01-F4DD-5542-A4AA-D948DBD925D5}"/>
                </a:ext>
              </a:extLst>
            </p:cNvPr>
            <p:cNvSpPr/>
            <p:nvPr/>
          </p:nvSpPr>
          <p:spPr>
            <a:xfrm>
              <a:off x="3442748" y="2905039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6" name="Diamond 15">
              <a:extLst>
                <a:ext uri="{FF2B5EF4-FFF2-40B4-BE49-F238E27FC236}">
                  <a16:creationId xmlns:a16="http://schemas.microsoft.com/office/drawing/2014/main" id="{7F0C826D-9CAF-BE47-9C21-B43F1B78958E}"/>
                </a:ext>
              </a:extLst>
            </p:cNvPr>
            <p:cNvSpPr/>
            <p:nvPr/>
          </p:nvSpPr>
          <p:spPr>
            <a:xfrm>
              <a:off x="4092582" y="2905039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20227496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1713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9B185FE-3AE0-CE40-B1F3-D555FE49D8BB}"/>
              </a:ext>
            </a:extLst>
          </p:cNvPr>
          <p:cNvSpPr/>
          <p:nvPr/>
        </p:nvSpPr>
        <p:spPr>
          <a:xfrm>
            <a:off x="-1" y="0"/>
            <a:ext cx="7559675" cy="5327650"/>
          </a:xfrm>
          <a:prstGeom prst="roundRect">
            <a:avLst>
              <a:gd name="adj" fmla="val 0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311C672-BAD9-D34A-A5E4-8584946AEAE2}"/>
              </a:ext>
            </a:extLst>
          </p:cNvPr>
          <p:cNvGrpSpPr/>
          <p:nvPr/>
        </p:nvGrpSpPr>
        <p:grpSpPr>
          <a:xfrm>
            <a:off x="883470" y="1512188"/>
            <a:ext cx="5792732" cy="2303274"/>
            <a:chOff x="883470" y="1463944"/>
            <a:chExt cx="5792732" cy="2303274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883470" y="1463944"/>
              <a:ext cx="579273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Product </a:t>
              </a:r>
            </a:p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Cost Ratio</a:t>
              </a:r>
            </a:p>
          </p:txBody>
        </p:sp>
        <p:sp>
          <p:nvSpPr>
            <p:cNvPr id="10" name="Diamond 9">
              <a:extLst>
                <a:ext uri="{FF2B5EF4-FFF2-40B4-BE49-F238E27FC236}">
                  <a16:creationId xmlns:a16="http://schemas.microsoft.com/office/drawing/2014/main" id="{BF9EC923-CD52-C143-91C2-D0C47844DA3B}"/>
                </a:ext>
              </a:extLst>
            </p:cNvPr>
            <p:cNvSpPr/>
            <p:nvPr/>
          </p:nvSpPr>
          <p:spPr>
            <a:xfrm>
              <a:off x="2854907" y="3217028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Diamond 10">
              <a:extLst>
                <a:ext uri="{FF2B5EF4-FFF2-40B4-BE49-F238E27FC236}">
                  <a16:creationId xmlns:a16="http://schemas.microsoft.com/office/drawing/2014/main" id="{111DB0A3-F75A-2748-9280-944CA77FD465}"/>
                </a:ext>
              </a:extLst>
            </p:cNvPr>
            <p:cNvSpPr/>
            <p:nvPr/>
          </p:nvSpPr>
          <p:spPr>
            <a:xfrm>
              <a:off x="3504741" y="3207256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Diamond 11">
              <a:extLst>
                <a:ext uri="{FF2B5EF4-FFF2-40B4-BE49-F238E27FC236}">
                  <a16:creationId xmlns:a16="http://schemas.microsoft.com/office/drawing/2014/main" id="{6EFDAF4A-11F8-4547-896A-43CC96CEB33D}"/>
                </a:ext>
              </a:extLst>
            </p:cNvPr>
            <p:cNvSpPr/>
            <p:nvPr/>
          </p:nvSpPr>
          <p:spPr>
            <a:xfrm>
              <a:off x="4154575" y="3207256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38017747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1651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C24A9FC-738A-E948-888B-574014D0927C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BC9FE46-1C12-1744-869F-2A1954FBBEB9}"/>
              </a:ext>
            </a:extLst>
          </p:cNvPr>
          <p:cNvGrpSpPr/>
          <p:nvPr/>
        </p:nvGrpSpPr>
        <p:grpSpPr>
          <a:xfrm>
            <a:off x="844726" y="1454260"/>
            <a:ext cx="5870221" cy="2419129"/>
            <a:chOff x="805982" y="1360938"/>
            <a:chExt cx="5870221" cy="241912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805982" y="1360938"/>
              <a:ext cx="5792732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NL" sz="5000" b="1" dirty="0">
                <a:solidFill>
                  <a:schemeClr val="bg1"/>
                </a:solidFill>
                <a:latin typeface="Ubuntu" panose="020B0504030602030204" pitchFamily="34" charset="0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8A30269-D0EB-7B4C-B477-E01E4574E33E}"/>
                </a:ext>
              </a:extLst>
            </p:cNvPr>
            <p:cNvSpPr txBox="1"/>
            <p:nvPr/>
          </p:nvSpPr>
          <p:spPr>
            <a:xfrm>
              <a:off x="883471" y="1407104"/>
              <a:ext cx="579273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Installed </a:t>
              </a:r>
            </a:p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Version Index</a:t>
              </a:r>
            </a:p>
          </p:txBody>
        </p:sp>
        <p:sp>
          <p:nvSpPr>
            <p:cNvPr id="11" name="Diamond 10">
              <a:extLst>
                <a:ext uri="{FF2B5EF4-FFF2-40B4-BE49-F238E27FC236}">
                  <a16:creationId xmlns:a16="http://schemas.microsoft.com/office/drawing/2014/main" id="{03BDDDED-6802-4A40-9C6E-CE6DB781899E}"/>
                </a:ext>
              </a:extLst>
            </p:cNvPr>
            <p:cNvSpPr/>
            <p:nvPr/>
          </p:nvSpPr>
          <p:spPr>
            <a:xfrm>
              <a:off x="2743590" y="3229877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Diamond 11">
              <a:extLst>
                <a:ext uri="{FF2B5EF4-FFF2-40B4-BE49-F238E27FC236}">
                  <a16:creationId xmlns:a16="http://schemas.microsoft.com/office/drawing/2014/main" id="{CDC72D21-46AD-6F4E-8F0B-40421938DA7E}"/>
                </a:ext>
              </a:extLst>
            </p:cNvPr>
            <p:cNvSpPr/>
            <p:nvPr/>
          </p:nvSpPr>
          <p:spPr>
            <a:xfrm>
              <a:off x="3393424" y="3220105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3" name="Diamond 12">
              <a:extLst>
                <a:ext uri="{FF2B5EF4-FFF2-40B4-BE49-F238E27FC236}">
                  <a16:creationId xmlns:a16="http://schemas.microsoft.com/office/drawing/2014/main" id="{32C05A21-B0BF-DC40-ADF2-E5DF56246586}"/>
                </a:ext>
              </a:extLst>
            </p:cNvPr>
            <p:cNvSpPr/>
            <p:nvPr/>
          </p:nvSpPr>
          <p:spPr>
            <a:xfrm>
              <a:off x="4043258" y="3220105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1838086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7AEBD6-367D-D941-98BD-0EEFF9B8D9C8}"/>
              </a:ext>
            </a:extLst>
          </p:cNvPr>
          <p:cNvSpPr/>
          <p:nvPr/>
        </p:nvSpPr>
        <p:spPr>
          <a:xfrm>
            <a:off x="-1" y="0"/>
            <a:ext cx="7559675" cy="5327650"/>
          </a:xfrm>
          <a:prstGeom prst="rect">
            <a:avLst/>
          </a:prstGeom>
          <a:solidFill>
            <a:srgbClr val="DE8445"/>
          </a:solidFill>
          <a:ln>
            <a:solidFill>
              <a:srgbClr val="DE84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3700">
              <a:solidFill>
                <a:schemeClr val="tx1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89A4496-9FBC-704F-B2C1-D5C1E9DB31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1437" y="3324877"/>
            <a:ext cx="1377557" cy="570453"/>
          </a:xfrm>
          <a:prstGeom prst="rect">
            <a:avLst/>
          </a:prstGeom>
        </p:spPr>
      </p:pic>
      <p:pic>
        <p:nvPicPr>
          <p:cNvPr id="16" name="Picture 15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5BFC205A-19C7-9F49-929A-165FFE6218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5669" y="-324090"/>
            <a:ext cx="2268599" cy="2232403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1CFD67FC-EB16-7E4E-B8D4-767E78D204CB}"/>
              </a:ext>
            </a:extLst>
          </p:cNvPr>
          <p:cNvSpPr/>
          <p:nvPr/>
        </p:nvSpPr>
        <p:spPr>
          <a:xfrm>
            <a:off x="4029052" y="1366749"/>
            <a:ext cx="330532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800" b="1" dirty="0" err="1">
                <a:solidFill>
                  <a:schemeClr val="bg1"/>
                </a:solidFill>
                <a:latin typeface="Ubuntu Light" panose="020B0304030602030204" pitchFamily="34" charset="0"/>
              </a:rPr>
              <a:t>Scrum</a:t>
            </a:r>
            <a:r>
              <a:rPr lang="es-ES" sz="800" b="1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s-ES" sz="800" b="1" dirty="0" err="1">
                <a:solidFill>
                  <a:schemeClr val="bg1"/>
                </a:solidFill>
                <a:latin typeface="Ubuntu Light" panose="020B0304030602030204" pitchFamily="34" charset="0"/>
              </a:rPr>
              <a:t>Facilitators</a:t>
            </a:r>
            <a:r>
              <a:rPr lang="es-ES" sz="800" b="1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s-ES" sz="800" dirty="0">
                <a:solidFill>
                  <a:schemeClr val="bg1"/>
                </a:solidFill>
                <a:latin typeface="Ubuntu Light" panose="020B0304030602030204" pitchFamily="34" charset="0"/>
              </a:rPr>
              <a:t>es una organización de formación con sede en Holanda con la misión de ayudar a los profesionales a convertirse en increíbles facilitadores de </a:t>
            </a:r>
            <a:r>
              <a:rPr lang="es-ES" sz="800" dirty="0" err="1">
                <a:solidFill>
                  <a:schemeClr val="bg1"/>
                </a:solidFill>
                <a:latin typeface="Ubuntu Light" panose="020B0304030602030204" pitchFamily="34" charset="0"/>
              </a:rPr>
              <a:t>Scrum</a:t>
            </a:r>
            <a:r>
              <a:rPr lang="es-ES" sz="800" dirty="0">
                <a:solidFill>
                  <a:schemeClr val="bg1"/>
                </a:solidFill>
                <a:latin typeface="Ubuntu Light" panose="020B0304030602030204" pitchFamily="34" charset="0"/>
              </a:rPr>
              <a:t>. Un facilitador de </a:t>
            </a:r>
            <a:r>
              <a:rPr lang="es-ES" sz="800" dirty="0" err="1">
                <a:solidFill>
                  <a:schemeClr val="bg1"/>
                </a:solidFill>
                <a:latin typeface="Ubuntu Light" panose="020B0304030602030204" pitchFamily="34" charset="0"/>
              </a:rPr>
              <a:t>Scrum</a:t>
            </a:r>
            <a:r>
              <a:rPr lang="es-ES" sz="800" dirty="0">
                <a:solidFill>
                  <a:schemeClr val="bg1"/>
                </a:solidFill>
                <a:latin typeface="Ubuntu Light" panose="020B0304030602030204" pitchFamily="34" charset="0"/>
              </a:rPr>
              <a:t> puede ser un maestro de </a:t>
            </a:r>
            <a:r>
              <a:rPr lang="es-ES" sz="800" dirty="0" err="1">
                <a:solidFill>
                  <a:schemeClr val="bg1"/>
                </a:solidFill>
                <a:latin typeface="Ubuntu Light" panose="020B0304030602030204" pitchFamily="34" charset="0"/>
              </a:rPr>
              <a:t>Scrum</a:t>
            </a:r>
            <a:r>
              <a:rPr lang="es-ES" sz="800" dirty="0">
                <a:solidFill>
                  <a:schemeClr val="bg1"/>
                </a:solidFill>
                <a:latin typeface="Ubuntu Light" panose="020B0304030602030204" pitchFamily="34" charset="0"/>
              </a:rPr>
              <a:t>, propietario de producto, desarrollador o líder. Los grandes facilitadores de </a:t>
            </a:r>
            <a:r>
              <a:rPr lang="es-ES" sz="800" dirty="0" err="1">
                <a:solidFill>
                  <a:schemeClr val="bg1"/>
                </a:solidFill>
                <a:latin typeface="Ubuntu Light" panose="020B0304030602030204" pitchFamily="34" charset="0"/>
              </a:rPr>
              <a:t>Scrum</a:t>
            </a:r>
            <a:r>
              <a:rPr lang="es-ES" sz="800" dirty="0">
                <a:solidFill>
                  <a:schemeClr val="bg1"/>
                </a:solidFill>
                <a:latin typeface="Ubuntu Light" panose="020B0304030602030204" pitchFamily="34" charset="0"/>
              </a:rPr>
              <a:t> entienden los valores y principios de </a:t>
            </a:r>
            <a:r>
              <a:rPr lang="es-ES" sz="800" dirty="0" err="1">
                <a:solidFill>
                  <a:schemeClr val="bg1"/>
                </a:solidFill>
                <a:latin typeface="Ubuntu Light" panose="020B0304030602030204" pitchFamily="34" charset="0"/>
              </a:rPr>
              <a:t>Scrum</a:t>
            </a:r>
            <a:r>
              <a:rPr lang="es-ES" sz="800" dirty="0">
                <a:solidFill>
                  <a:schemeClr val="bg1"/>
                </a:solidFill>
                <a:latin typeface="Ubuntu Light" panose="020B0304030602030204" pitchFamily="34" charset="0"/>
              </a:rPr>
              <a:t> y los usan para implementar </a:t>
            </a:r>
            <a:r>
              <a:rPr lang="es-ES" sz="800" dirty="0" err="1">
                <a:solidFill>
                  <a:schemeClr val="bg1"/>
                </a:solidFill>
                <a:latin typeface="Ubuntu Light" panose="020B0304030602030204" pitchFamily="34" charset="0"/>
              </a:rPr>
              <a:t>Scrum</a:t>
            </a:r>
            <a:r>
              <a:rPr lang="es-ES" sz="800" dirty="0">
                <a:solidFill>
                  <a:schemeClr val="bg1"/>
                </a:solidFill>
                <a:latin typeface="Ubuntu Light" panose="020B0304030602030204" pitchFamily="34" charset="0"/>
              </a:rPr>
              <a:t> con eficacia con sus equipos y organizaciones.</a:t>
            </a:r>
          </a:p>
          <a:p>
            <a:pPr algn="ctr"/>
            <a:endParaRPr lang="es-ES" sz="800" dirty="0">
              <a:solidFill>
                <a:schemeClr val="bg1"/>
              </a:solidFill>
              <a:latin typeface="Ubuntu Light" panose="020B0304030602030204" pitchFamily="34" charset="0"/>
            </a:endParaRPr>
          </a:p>
          <a:p>
            <a:pPr algn="ctr"/>
            <a:r>
              <a:rPr lang="es-ES" sz="800" b="1" dirty="0" err="1">
                <a:solidFill>
                  <a:schemeClr val="bg1"/>
                </a:solidFill>
                <a:latin typeface="Ubuntu Light" panose="020B0304030602030204" pitchFamily="34" charset="0"/>
              </a:rPr>
              <a:t>Scrum</a:t>
            </a:r>
            <a:r>
              <a:rPr lang="es-ES" sz="800" b="1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s-ES" sz="800" b="1" dirty="0" err="1">
                <a:solidFill>
                  <a:schemeClr val="bg1"/>
                </a:solidFill>
                <a:latin typeface="Ubuntu Light" panose="020B0304030602030204" pitchFamily="34" charset="0"/>
              </a:rPr>
              <a:t>Facilitators</a:t>
            </a:r>
            <a:r>
              <a:rPr lang="es-ES" sz="800" b="1" dirty="0">
                <a:solidFill>
                  <a:schemeClr val="bg1"/>
                </a:solidFill>
                <a:latin typeface="Ubuntu Light" panose="020B0304030602030204" pitchFamily="34" charset="0"/>
              </a:rPr>
              <a:t> es un socio de </a:t>
            </a:r>
            <a:r>
              <a:rPr lang="es-ES" sz="800" b="1" dirty="0" err="1">
                <a:solidFill>
                  <a:schemeClr val="bg1"/>
                </a:solidFill>
                <a:latin typeface="Ubuntu Light" panose="020B0304030602030204" pitchFamily="34" charset="0"/>
              </a:rPr>
              <a:t>Scrum.org</a:t>
            </a:r>
            <a:r>
              <a:rPr lang="es-ES" sz="800" dirty="0">
                <a:solidFill>
                  <a:schemeClr val="bg1"/>
                </a:solidFill>
                <a:latin typeface="Ubuntu Light" panose="020B0304030602030204" pitchFamily="34" charset="0"/>
              </a:rPr>
              <a:t>. Nuestras clases están acreditadas, siempre actualizadas, divertidas, súper interactivas y siempre facilitado por dos formadores para maximizar sus objetivos de aprendizaje. Nuestros entrenadores son </a:t>
            </a:r>
            <a:r>
              <a:rPr lang="es-ES" sz="800" b="1" dirty="0">
                <a:solidFill>
                  <a:schemeClr val="bg1"/>
                </a:solidFill>
                <a:latin typeface="Ubuntu Light" panose="020B0304030602030204" pitchFamily="34" charset="0"/>
              </a:rPr>
              <a:t>expertos experimentados </a:t>
            </a:r>
            <a:r>
              <a:rPr lang="es-ES" sz="800" dirty="0">
                <a:solidFill>
                  <a:schemeClr val="bg1"/>
                </a:solidFill>
                <a:latin typeface="Ubuntu Light" panose="020B0304030602030204" pitchFamily="34" charset="0"/>
              </a:rPr>
              <a:t>y formadores profesionales de </a:t>
            </a:r>
            <a:r>
              <a:rPr lang="es-ES" sz="800" b="1" dirty="0" err="1">
                <a:solidFill>
                  <a:schemeClr val="bg1"/>
                </a:solidFill>
                <a:latin typeface="Ubuntu Light" panose="020B0304030602030204" pitchFamily="34" charset="0"/>
              </a:rPr>
              <a:t>Scrum</a:t>
            </a:r>
            <a:r>
              <a:rPr lang="es-ES" sz="800" b="1" dirty="0">
                <a:solidFill>
                  <a:schemeClr val="bg1"/>
                </a:solidFill>
                <a:latin typeface="Ubuntu Light" panose="020B0304030602030204" pitchFamily="34" charset="0"/>
              </a:rPr>
              <a:t> certificados por </a:t>
            </a:r>
            <a:r>
              <a:rPr lang="es-ES" sz="800" b="1" dirty="0" err="1">
                <a:solidFill>
                  <a:schemeClr val="bg1"/>
                </a:solidFill>
                <a:latin typeface="Ubuntu Light" panose="020B0304030602030204" pitchFamily="34" charset="0"/>
              </a:rPr>
              <a:t>Scrum.org</a:t>
            </a:r>
            <a:r>
              <a:rPr lang="es-ES" sz="800" dirty="0">
                <a:solidFill>
                  <a:schemeClr val="bg1"/>
                </a:solidFill>
                <a:latin typeface="Ubuntu Light" panose="020B0304030602030204" pitchFamily="34" charset="0"/>
              </a:rPr>
              <a:t> con experiencia sustancial en la vida real en varios entornos.</a:t>
            </a:r>
            <a:endParaRPr lang="en-GB" sz="800" dirty="0">
              <a:solidFill>
                <a:schemeClr val="bg1"/>
              </a:solidFill>
              <a:latin typeface="Ubuntu Light" panose="020B030403060203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F943A64-0EE7-0746-8785-BA4ACC104E94}"/>
              </a:ext>
            </a:extLst>
          </p:cNvPr>
          <p:cNvSpPr txBox="1"/>
          <p:nvPr/>
        </p:nvSpPr>
        <p:spPr>
          <a:xfrm>
            <a:off x="123986" y="729912"/>
            <a:ext cx="357236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000" dirty="0">
                <a:solidFill>
                  <a:schemeClr val="bg1"/>
                </a:solidFill>
                <a:latin typeface="Ubuntu" panose="020B0504030602030204" pitchFamily="34" charset="0"/>
              </a:rPr>
              <a:t>Este juego se basa en </a:t>
            </a:r>
            <a:r>
              <a:rPr lang="es-ES" sz="1000" dirty="0" err="1">
                <a:solidFill>
                  <a:schemeClr val="bg1"/>
                </a:solidFill>
                <a:latin typeface="Ubuntu" panose="020B0504030602030204" pitchFamily="34" charset="0"/>
              </a:rPr>
              <a:t>Evidence</a:t>
            </a:r>
            <a:r>
              <a:rPr lang="es-ES" sz="1000" dirty="0">
                <a:solidFill>
                  <a:schemeClr val="bg1"/>
                </a:solidFill>
                <a:latin typeface="Ubuntu" panose="020B0504030602030204" pitchFamily="34" charset="0"/>
              </a:rPr>
              <a:t> </a:t>
            </a:r>
            <a:r>
              <a:rPr lang="es-ES" sz="1000" dirty="0" err="1">
                <a:solidFill>
                  <a:schemeClr val="bg1"/>
                </a:solidFill>
                <a:latin typeface="Ubuntu" panose="020B0504030602030204" pitchFamily="34" charset="0"/>
              </a:rPr>
              <a:t>Based</a:t>
            </a:r>
            <a:r>
              <a:rPr lang="es-ES" sz="1000" dirty="0">
                <a:solidFill>
                  <a:schemeClr val="bg1"/>
                </a:solidFill>
                <a:latin typeface="Ubuntu" panose="020B0504030602030204" pitchFamily="34" charset="0"/>
              </a:rPr>
              <a:t> Management (EBM). EBM es un marco empírico que las organizaciones pueden utilizar para ayudar a medir el valor (percibido) del producto y la forma en que entregan su producto(s). Las mediciones se pueden inspeccionar para ayudar a maximizar el valor del producto y mejorar la forma de trabajar.</a:t>
            </a:r>
            <a:endParaRPr lang="en-NL" sz="1000" dirty="0">
              <a:latin typeface="Ubuntu" panose="020B050403060203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F06092E-B2A6-EB41-86F4-7148929817BE}"/>
              </a:ext>
            </a:extLst>
          </p:cNvPr>
          <p:cNvSpPr txBox="1"/>
          <p:nvPr/>
        </p:nvSpPr>
        <p:spPr>
          <a:xfrm>
            <a:off x="211201" y="1893716"/>
            <a:ext cx="330532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es-ES" sz="900" dirty="0">
                <a:solidFill>
                  <a:schemeClr val="bg1"/>
                </a:solidFill>
                <a:latin typeface="Ubuntu Light" panose="020B0304030602030204" pitchFamily="34" charset="0"/>
              </a:rPr>
              <a:t>Como una facilitador de Scrum, ponga las cuatro Key </a:t>
            </a:r>
            <a:r>
              <a:rPr lang="es-ES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Value</a:t>
            </a:r>
            <a:r>
              <a:rPr lang="es-ES" sz="900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s-ES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Areas</a:t>
            </a:r>
            <a:r>
              <a:rPr lang="es-ES" sz="900" dirty="0">
                <a:solidFill>
                  <a:schemeClr val="bg1"/>
                </a:solidFill>
                <a:latin typeface="Ubuntu Light" panose="020B0304030602030204" pitchFamily="34" charset="0"/>
              </a:rPr>
              <a:t> (KVA) en una fila en el suelo (Valor actual, Tiempo de Mercado, Capacidad de Innovar y Valor No Realizado). Explicar cada KVA a los participantes.</a:t>
            </a:r>
          </a:p>
          <a:p>
            <a:pPr marL="228600" indent="-228600">
              <a:buFont typeface="+mj-lt"/>
              <a:buAutoNum type="arabicPeriod"/>
            </a:pPr>
            <a:r>
              <a:rPr lang="es-ES" sz="900" dirty="0">
                <a:solidFill>
                  <a:schemeClr val="bg1"/>
                </a:solidFill>
                <a:latin typeface="Ubuntu Light" panose="020B0304030602030204" pitchFamily="34" charset="0"/>
              </a:rPr>
              <a:t>Forme dos grupos y entregue a un grupo las tarjetas verdes de Key </a:t>
            </a:r>
            <a:r>
              <a:rPr lang="es-ES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Value</a:t>
            </a:r>
            <a:r>
              <a:rPr lang="es-ES" sz="900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s-ES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Measures</a:t>
            </a:r>
            <a:r>
              <a:rPr lang="es-ES" sz="900" dirty="0">
                <a:solidFill>
                  <a:schemeClr val="bg1"/>
                </a:solidFill>
                <a:latin typeface="Ubuntu Light" panose="020B0304030602030204" pitchFamily="34" charset="0"/>
              </a:rPr>
              <a:t> (KVM) y el otro grupo los KVM púrpura restantes.</a:t>
            </a:r>
          </a:p>
          <a:p>
            <a:pPr marL="228600" indent="-228600">
              <a:buFont typeface="+mj-lt"/>
              <a:buAutoNum type="arabicPeriod"/>
            </a:pPr>
            <a:r>
              <a:rPr lang="es-ES" sz="900" dirty="0">
                <a:solidFill>
                  <a:schemeClr val="bg1"/>
                </a:solidFill>
                <a:latin typeface="Ubuntu Light" panose="020B0304030602030204" pitchFamily="34" charset="0"/>
              </a:rPr>
              <a:t>Paso 1: Invite al grupo/a los grupos a discutir y poner los KVM bajo el KVA correcto.</a:t>
            </a:r>
          </a:p>
          <a:p>
            <a:pPr marL="228600" indent="-228600">
              <a:buFont typeface="+mj-lt"/>
              <a:buAutoNum type="arabicPeriod"/>
            </a:pPr>
            <a:r>
              <a:rPr lang="es-ES" sz="900" dirty="0">
                <a:solidFill>
                  <a:schemeClr val="bg1"/>
                </a:solidFill>
                <a:latin typeface="Ubuntu Light" panose="020B0304030602030204" pitchFamily="34" charset="0"/>
              </a:rPr>
              <a:t>Paso 2: Invita a ambos grupos a analizar sus resultados y adaptar sus cartas. Asegúrese de que al final de esta ronda, las tarjetas KVM estén bajo la KVA correcta.</a:t>
            </a:r>
          </a:p>
          <a:p>
            <a:pPr marL="228600" indent="-228600">
              <a:buFont typeface="+mj-lt"/>
              <a:buAutoNum type="arabicPeriod"/>
            </a:pPr>
            <a:r>
              <a:rPr lang="es-ES" sz="900" dirty="0">
                <a:solidFill>
                  <a:schemeClr val="bg1"/>
                </a:solidFill>
                <a:latin typeface="Ubuntu Light" panose="020B0304030602030204" pitchFamily="34" charset="0"/>
              </a:rPr>
              <a:t>Paso 3: Invite a los participantes a mirar individualmente las KVM y seleccionar una KVM que les llamó la atención. (También se puede elegir una KVM que no sea de EBM en este momento)</a:t>
            </a:r>
          </a:p>
          <a:p>
            <a:pPr marL="228600" indent="-228600">
              <a:buFont typeface="+mj-lt"/>
              <a:buAutoNum type="arabicPeriod"/>
            </a:pPr>
            <a:r>
              <a:rPr lang="es-ES" sz="900" dirty="0">
                <a:solidFill>
                  <a:schemeClr val="bg1"/>
                </a:solidFill>
                <a:latin typeface="Ubuntu Light" panose="020B0304030602030204" pitchFamily="34" charset="0"/>
              </a:rPr>
              <a:t>Paso 4: Invite a los participantes a grupos de cuatro. Pida a cada participante que explique por qué eligió su KVM en particular y que colabore en cómo implementarlo. (En el caso de medidas que no sean de EBM, preste atención a que no son métricas de vanidad y discuta las posibles peligros)</a:t>
            </a:r>
            <a:endParaRPr lang="en-NL" sz="900" dirty="0">
              <a:solidFill>
                <a:schemeClr val="bg1"/>
              </a:solidFill>
              <a:latin typeface="Ubuntu Light" panose="020B030403060203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98E9943-4F58-D344-BF0A-1E1F4F8AC017}"/>
              </a:ext>
            </a:extLst>
          </p:cNvPr>
          <p:cNvSpPr txBox="1"/>
          <p:nvPr/>
        </p:nvSpPr>
        <p:spPr>
          <a:xfrm>
            <a:off x="4294481" y="3895330"/>
            <a:ext cx="2771468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00" dirty="0">
                <a:solidFill>
                  <a:schemeClr val="bg1"/>
                </a:solidFill>
                <a:latin typeface="Ubuntu Light" panose="020B0304030602030204" pitchFamily="34" charset="0"/>
              </a:rPr>
              <a:t>Obtenga más información sobre </a:t>
            </a:r>
            <a:r>
              <a:rPr lang="es-ES" sz="700" dirty="0" err="1">
                <a:solidFill>
                  <a:schemeClr val="bg1"/>
                </a:solidFill>
                <a:latin typeface="Ubuntu Light" panose="020B0304030602030204" pitchFamily="34" charset="0"/>
              </a:rPr>
              <a:t>Evidence-Based</a:t>
            </a:r>
            <a:r>
              <a:rPr lang="es-ES" sz="700" dirty="0">
                <a:solidFill>
                  <a:schemeClr val="bg1"/>
                </a:solidFill>
                <a:latin typeface="Ubuntu Light" panose="020B0304030602030204" pitchFamily="34" charset="0"/>
              </a:rPr>
              <a:t> Management (EBM) en </a:t>
            </a:r>
            <a:r>
              <a:rPr lang="es-ES" sz="700" dirty="0">
                <a:solidFill>
                  <a:schemeClr val="bg1"/>
                </a:solidFill>
                <a:latin typeface="Ubuntu Light" panose="020B0304030602030204" pitchFamily="34" charset="0"/>
                <a:hlinkClick r:id="rId5"/>
              </a:rPr>
              <a:t>http://scrum.org/EBM</a:t>
            </a:r>
            <a:r>
              <a:rPr lang="es-ES" sz="700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</a:p>
          <a:p>
            <a:pPr algn="ctr"/>
            <a:endParaRPr lang="es-ES" sz="700" dirty="0">
              <a:solidFill>
                <a:schemeClr val="bg1"/>
              </a:solidFill>
              <a:latin typeface="Ubuntu Light" panose="020B0304030602030204" pitchFamily="34" charset="0"/>
            </a:endParaRPr>
          </a:p>
          <a:p>
            <a:pPr algn="ctr"/>
            <a:r>
              <a:rPr lang="es-ES" sz="700" dirty="0">
                <a:solidFill>
                  <a:schemeClr val="bg1"/>
                </a:solidFill>
                <a:latin typeface="Ubuntu Light" panose="020B0304030602030204" pitchFamily="34" charset="0"/>
              </a:rPr>
              <a:t>El juego Medición del resultado </a:t>
            </a:r>
            <a:r>
              <a:rPr lang="es-ES" sz="700">
                <a:solidFill>
                  <a:schemeClr val="bg1"/>
                </a:solidFill>
                <a:latin typeface="Ubuntu Light" panose="020B0304030602030204" pitchFamily="34" charset="0"/>
              </a:rPr>
              <a:t>(v1.1.1) </a:t>
            </a:r>
          </a:p>
          <a:p>
            <a:pPr algn="ctr"/>
            <a:r>
              <a:rPr lang="es-ES" sz="700">
                <a:solidFill>
                  <a:schemeClr val="bg1"/>
                </a:solidFill>
                <a:latin typeface="Ubuntu Light" panose="020B0304030602030204" pitchFamily="34" charset="0"/>
              </a:rPr>
              <a:t>está </a:t>
            </a:r>
            <a:r>
              <a:rPr lang="es-ES" sz="700" dirty="0">
                <a:solidFill>
                  <a:schemeClr val="bg1"/>
                </a:solidFill>
                <a:latin typeface="Ubuntu Light" panose="020B0304030602030204" pitchFamily="34" charset="0"/>
              </a:rPr>
              <a:t>licenciado bajo CC BY-NC-SA 4.0</a:t>
            </a:r>
          </a:p>
          <a:p>
            <a:pPr algn="ctr"/>
            <a:r>
              <a:rPr lang="es-ES" sz="700" dirty="0">
                <a:solidFill>
                  <a:schemeClr val="bg1"/>
                </a:solidFill>
                <a:latin typeface="Ubuntu Light" panose="020B0304030602030204" pitchFamily="34" charset="0"/>
              </a:rPr>
              <a:t>Por </a:t>
            </a:r>
            <a:r>
              <a:rPr lang="es-ES" sz="700" dirty="0" err="1">
                <a:solidFill>
                  <a:schemeClr val="bg1"/>
                </a:solidFill>
                <a:latin typeface="Ubuntu Light" panose="020B0304030602030204" pitchFamily="34" charset="0"/>
              </a:rPr>
              <a:t>Scrum</a:t>
            </a:r>
            <a:r>
              <a:rPr lang="es-ES" sz="700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s-ES" sz="700" dirty="0" err="1">
                <a:solidFill>
                  <a:schemeClr val="bg1"/>
                </a:solidFill>
                <a:latin typeface="Ubuntu Light" panose="020B0304030602030204" pitchFamily="34" charset="0"/>
              </a:rPr>
              <a:t>Facilitators</a:t>
            </a:r>
            <a:endParaRPr lang="es-ES" sz="700" dirty="0">
              <a:solidFill>
                <a:schemeClr val="bg1"/>
              </a:solidFill>
              <a:latin typeface="Ubuntu Light" panose="020B0304030602030204" pitchFamily="34" charset="0"/>
            </a:endParaRPr>
          </a:p>
          <a:p>
            <a:pPr algn="ctr"/>
            <a:r>
              <a:rPr lang="es-ES" sz="700" dirty="0">
                <a:solidFill>
                  <a:schemeClr val="bg1"/>
                </a:solidFill>
                <a:latin typeface="Ubuntu Light" panose="020B0304030602030204" pitchFamily="34" charset="0"/>
              </a:rPr>
              <a:t>Traducido al español por Natalie </a:t>
            </a:r>
            <a:r>
              <a:rPr lang="es-ES" sz="700" dirty="0" err="1">
                <a:solidFill>
                  <a:schemeClr val="bg1"/>
                </a:solidFill>
                <a:latin typeface="Ubuntu Light" panose="020B0304030602030204" pitchFamily="34" charset="0"/>
              </a:rPr>
              <a:t>Stroud</a:t>
            </a:r>
            <a:r>
              <a:rPr lang="es-ES" sz="700" dirty="0">
                <a:solidFill>
                  <a:schemeClr val="bg1"/>
                </a:solidFill>
                <a:latin typeface="Ubuntu Light" panose="020B0304030602030204" pitchFamily="34" charset="0"/>
              </a:rPr>
              <a:t>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95EE125-EFCC-F14F-8498-A6CD8EEF0F59}"/>
              </a:ext>
            </a:extLst>
          </p:cNvPr>
          <p:cNvSpPr txBox="1"/>
          <p:nvPr/>
        </p:nvSpPr>
        <p:spPr>
          <a:xfrm>
            <a:off x="40494" y="161565"/>
            <a:ext cx="3636065" cy="6649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sz="3700" b="1" dirty="0">
                <a:latin typeface="Marvel" pitchFamily="2" charset="0"/>
              </a:rPr>
              <a:t>FACILITAR EL JUEGO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8785FFA-7409-D846-8C87-4C5E3E391542}"/>
              </a:ext>
            </a:extLst>
          </p:cNvPr>
          <p:cNvCxnSpPr/>
          <p:nvPr/>
        </p:nvCxnSpPr>
        <p:spPr>
          <a:xfrm>
            <a:off x="3779837" y="255722"/>
            <a:ext cx="0" cy="4680488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91064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1931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4CB84C5-9CEF-0B4C-A30F-8552B621ACE1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D474F51-8CD4-BE40-BB2E-BC1101989427}"/>
              </a:ext>
            </a:extLst>
          </p:cNvPr>
          <p:cNvGrpSpPr/>
          <p:nvPr/>
        </p:nvGrpSpPr>
        <p:grpSpPr>
          <a:xfrm>
            <a:off x="712956" y="1432609"/>
            <a:ext cx="6133762" cy="2462432"/>
            <a:chOff x="712955" y="1304786"/>
            <a:chExt cx="6133762" cy="24624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712955" y="1304786"/>
              <a:ext cx="613376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Build &amp; Integration Frequency</a:t>
              </a:r>
            </a:p>
          </p:txBody>
        </p:sp>
        <p:sp>
          <p:nvSpPr>
            <p:cNvPr id="10" name="Diamond 9">
              <a:extLst>
                <a:ext uri="{FF2B5EF4-FFF2-40B4-BE49-F238E27FC236}">
                  <a16:creationId xmlns:a16="http://schemas.microsoft.com/office/drawing/2014/main" id="{04B27ABF-7C40-D04C-9ECC-6FE20656663A}"/>
                </a:ext>
              </a:extLst>
            </p:cNvPr>
            <p:cNvSpPr/>
            <p:nvPr/>
          </p:nvSpPr>
          <p:spPr>
            <a:xfrm>
              <a:off x="2854907" y="3217028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Diamond 10">
              <a:extLst>
                <a:ext uri="{FF2B5EF4-FFF2-40B4-BE49-F238E27FC236}">
                  <a16:creationId xmlns:a16="http://schemas.microsoft.com/office/drawing/2014/main" id="{B8C10F54-C87D-5744-8035-A30366556BF7}"/>
                </a:ext>
              </a:extLst>
            </p:cNvPr>
            <p:cNvSpPr/>
            <p:nvPr/>
          </p:nvSpPr>
          <p:spPr>
            <a:xfrm>
              <a:off x="3504741" y="3207256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Diamond 11">
              <a:extLst>
                <a:ext uri="{FF2B5EF4-FFF2-40B4-BE49-F238E27FC236}">
                  <a16:creationId xmlns:a16="http://schemas.microsoft.com/office/drawing/2014/main" id="{22FBFC88-2C68-704D-8F06-5F3A682456FE}"/>
                </a:ext>
              </a:extLst>
            </p:cNvPr>
            <p:cNvSpPr/>
            <p:nvPr/>
          </p:nvSpPr>
          <p:spPr>
            <a:xfrm>
              <a:off x="4154575" y="3207256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12341810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344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11E2F49-79D9-654D-84E8-980E410AB36D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7DF2276-5808-9F42-974A-9B79EEF9C2B3}"/>
              </a:ext>
            </a:extLst>
          </p:cNvPr>
          <p:cNvGrpSpPr/>
          <p:nvPr/>
        </p:nvGrpSpPr>
        <p:grpSpPr>
          <a:xfrm>
            <a:off x="883471" y="1432609"/>
            <a:ext cx="5792732" cy="2462432"/>
            <a:chOff x="883470" y="1304786"/>
            <a:chExt cx="5792732" cy="246243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F13E17C-AF64-BC4F-A603-A903BFA0E337}"/>
                </a:ext>
              </a:extLst>
            </p:cNvPr>
            <p:cNvSpPr txBox="1"/>
            <p:nvPr/>
          </p:nvSpPr>
          <p:spPr>
            <a:xfrm>
              <a:off x="883470" y="1304786"/>
              <a:ext cx="579273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Production Incident Trends</a:t>
              </a:r>
            </a:p>
          </p:txBody>
        </p:sp>
        <p:sp>
          <p:nvSpPr>
            <p:cNvPr id="10" name="Diamond 9">
              <a:extLst>
                <a:ext uri="{FF2B5EF4-FFF2-40B4-BE49-F238E27FC236}">
                  <a16:creationId xmlns:a16="http://schemas.microsoft.com/office/drawing/2014/main" id="{0860DBDB-BA47-8544-BC58-456770B104E0}"/>
                </a:ext>
              </a:extLst>
            </p:cNvPr>
            <p:cNvSpPr/>
            <p:nvPr/>
          </p:nvSpPr>
          <p:spPr>
            <a:xfrm>
              <a:off x="2854907" y="3217028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Diamond 10">
              <a:extLst>
                <a:ext uri="{FF2B5EF4-FFF2-40B4-BE49-F238E27FC236}">
                  <a16:creationId xmlns:a16="http://schemas.microsoft.com/office/drawing/2014/main" id="{AFB62AE9-5D9E-124F-BC35-5C1D1284611C}"/>
                </a:ext>
              </a:extLst>
            </p:cNvPr>
            <p:cNvSpPr/>
            <p:nvPr/>
          </p:nvSpPr>
          <p:spPr>
            <a:xfrm>
              <a:off x="3504741" y="3207256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Diamond 11">
              <a:extLst>
                <a:ext uri="{FF2B5EF4-FFF2-40B4-BE49-F238E27FC236}">
                  <a16:creationId xmlns:a16="http://schemas.microsoft.com/office/drawing/2014/main" id="{B3BAEA11-DE27-5A43-A52B-2797F2B3B8F9}"/>
                </a:ext>
              </a:extLst>
            </p:cNvPr>
            <p:cNvSpPr/>
            <p:nvPr/>
          </p:nvSpPr>
          <p:spPr>
            <a:xfrm>
              <a:off x="4154575" y="3207256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15739222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6195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B9B0176D-8477-D44A-A402-C85E22A76856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A1F9E67-0CB7-3043-8A6B-89CC77B3ED88}"/>
              </a:ext>
            </a:extLst>
          </p:cNvPr>
          <p:cNvGrpSpPr/>
          <p:nvPr/>
        </p:nvGrpSpPr>
        <p:grpSpPr>
          <a:xfrm>
            <a:off x="883471" y="1112864"/>
            <a:ext cx="5792732" cy="3101922"/>
            <a:chOff x="829226" y="959764"/>
            <a:chExt cx="5792732" cy="310192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829226" y="959764"/>
              <a:ext cx="5792732" cy="24006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Release </a:t>
              </a:r>
            </a:p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Stabilization </a:t>
              </a:r>
            </a:p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Period</a:t>
              </a:r>
            </a:p>
          </p:txBody>
        </p:sp>
        <p:sp>
          <p:nvSpPr>
            <p:cNvPr id="10" name="Diamond 9">
              <a:extLst>
                <a:ext uri="{FF2B5EF4-FFF2-40B4-BE49-F238E27FC236}">
                  <a16:creationId xmlns:a16="http://schemas.microsoft.com/office/drawing/2014/main" id="{392BA732-7DF8-5D4A-9CB0-55CB6DD4B7FB}"/>
                </a:ext>
              </a:extLst>
            </p:cNvPr>
            <p:cNvSpPr/>
            <p:nvPr/>
          </p:nvSpPr>
          <p:spPr>
            <a:xfrm>
              <a:off x="2800663" y="3511496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Diamond 10">
              <a:extLst>
                <a:ext uri="{FF2B5EF4-FFF2-40B4-BE49-F238E27FC236}">
                  <a16:creationId xmlns:a16="http://schemas.microsoft.com/office/drawing/2014/main" id="{D9761866-CBBC-5F41-84C3-51BA1D745FC4}"/>
                </a:ext>
              </a:extLst>
            </p:cNvPr>
            <p:cNvSpPr/>
            <p:nvPr/>
          </p:nvSpPr>
          <p:spPr>
            <a:xfrm>
              <a:off x="3450497" y="3501724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Diamond 11">
              <a:extLst>
                <a:ext uri="{FF2B5EF4-FFF2-40B4-BE49-F238E27FC236}">
                  <a16:creationId xmlns:a16="http://schemas.microsoft.com/office/drawing/2014/main" id="{5C4F5AEB-3821-BC4F-84CF-C543394E18F8}"/>
                </a:ext>
              </a:extLst>
            </p:cNvPr>
            <p:cNvSpPr/>
            <p:nvPr/>
          </p:nvSpPr>
          <p:spPr>
            <a:xfrm>
              <a:off x="4100331" y="3501724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24756207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1420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F0B7119-46D6-934D-A10A-C31C38512583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4EC7139-E4CC-0249-A499-0E262988B116}"/>
              </a:ext>
            </a:extLst>
          </p:cNvPr>
          <p:cNvGrpSpPr/>
          <p:nvPr/>
        </p:nvGrpSpPr>
        <p:grpSpPr>
          <a:xfrm>
            <a:off x="883471" y="1469755"/>
            <a:ext cx="5792732" cy="2388140"/>
            <a:chOff x="774982" y="1255092"/>
            <a:chExt cx="5792732" cy="238814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774982" y="1255092"/>
              <a:ext cx="579273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Market</a:t>
              </a:r>
            </a:p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Share</a:t>
              </a:r>
            </a:p>
          </p:txBody>
        </p:sp>
        <p:sp>
          <p:nvSpPr>
            <p:cNvPr id="10" name="Diamond 9">
              <a:extLst>
                <a:ext uri="{FF2B5EF4-FFF2-40B4-BE49-F238E27FC236}">
                  <a16:creationId xmlns:a16="http://schemas.microsoft.com/office/drawing/2014/main" id="{E7C660F0-503C-824F-97DD-6FA36AD93984}"/>
                </a:ext>
              </a:extLst>
            </p:cNvPr>
            <p:cNvSpPr/>
            <p:nvPr/>
          </p:nvSpPr>
          <p:spPr>
            <a:xfrm>
              <a:off x="2746419" y="3093042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Diamond 10">
              <a:extLst>
                <a:ext uri="{FF2B5EF4-FFF2-40B4-BE49-F238E27FC236}">
                  <a16:creationId xmlns:a16="http://schemas.microsoft.com/office/drawing/2014/main" id="{070414D2-B124-9743-A6D0-2737D2448262}"/>
                </a:ext>
              </a:extLst>
            </p:cNvPr>
            <p:cNvSpPr/>
            <p:nvPr/>
          </p:nvSpPr>
          <p:spPr>
            <a:xfrm>
              <a:off x="3396253" y="3083270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Diamond 11">
              <a:extLst>
                <a:ext uri="{FF2B5EF4-FFF2-40B4-BE49-F238E27FC236}">
                  <a16:creationId xmlns:a16="http://schemas.microsoft.com/office/drawing/2014/main" id="{2E1169ED-2CAE-1D45-8F8D-63ED5DA0FEF2}"/>
                </a:ext>
              </a:extLst>
            </p:cNvPr>
            <p:cNvSpPr/>
            <p:nvPr/>
          </p:nvSpPr>
          <p:spPr>
            <a:xfrm>
              <a:off x="4046087" y="3083270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9739394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6103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76F9ED0-8896-C348-8ECD-EB10B5CD255B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ECF1BBE-48A2-F040-AB41-C9F9DEC44EAD}"/>
              </a:ext>
            </a:extLst>
          </p:cNvPr>
          <p:cNvGrpSpPr/>
          <p:nvPr/>
        </p:nvGrpSpPr>
        <p:grpSpPr>
          <a:xfrm>
            <a:off x="883471" y="1835527"/>
            <a:ext cx="5792732" cy="1656596"/>
            <a:chOff x="883470" y="2110622"/>
            <a:chExt cx="5792732" cy="165659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883470" y="2110622"/>
              <a:ext cx="5792732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Cycle Time</a:t>
              </a:r>
            </a:p>
          </p:txBody>
        </p:sp>
        <p:sp>
          <p:nvSpPr>
            <p:cNvPr id="10" name="Diamond 9">
              <a:extLst>
                <a:ext uri="{FF2B5EF4-FFF2-40B4-BE49-F238E27FC236}">
                  <a16:creationId xmlns:a16="http://schemas.microsoft.com/office/drawing/2014/main" id="{C41DF258-6D21-B840-86DC-19E8E04FA91C}"/>
                </a:ext>
              </a:extLst>
            </p:cNvPr>
            <p:cNvSpPr/>
            <p:nvPr/>
          </p:nvSpPr>
          <p:spPr>
            <a:xfrm>
              <a:off x="2854907" y="3217028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Diamond 10">
              <a:extLst>
                <a:ext uri="{FF2B5EF4-FFF2-40B4-BE49-F238E27FC236}">
                  <a16:creationId xmlns:a16="http://schemas.microsoft.com/office/drawing/2014/main" id="{BFFD4314-8DB1-444D-9632-FAAF83C11092}"/>
                </a:ext>
              </a:extLst>
            </p:cNvPr>
            <p:cNvSpPr/>
            <p:nvPr/>
          </p:nvSpPr>
          <p:spPr>
            <a:xfrm>
              <a:off x="3504741" y="3207256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Diamond 11">
              <a:extLst>
                <a:ext uri="{FF2B5EF4-FFF2-40B4-BE49-F238E27FC236}">
                  <a16:creationId xmlns:a16="http://schemas.microsoft.com/office/drawing/2014/main" id="{D2A32A7C-993E-AC49-A11E-06BEAFE1C77E}"/>
                </a:ext>
              </a:extLst>
            </p:cNvPr>
            <p:cNvSpPr/>
            <p:nvPr/>
          </p:nvSpPr>
          <p:spPr>
            <a:xfrm>
              <a:off x="4154575" y="3207256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30212328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D8656E71-C2B4-0F4F-93C2-2FE01E15243E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DE84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Reveals the value that the product delivers to customers, today</a:t>
            </a:r>
            <a:endParaRPr lang="en-NL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07C9767-773C-644A-A638-0001139EE025}"/>
              </a:ext>
            </a:extLst>
          </p:cNvPr>
          <p:cNvSpPr/>
          <p:nvPr/>
        </p:nvSpPr>
        <p:spPr>
          <a:xfrm>
            <a:off x="654576" y="629685"/>
            <a:ext cx="6326488" cy="3992292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NL" sz="9600">
              <a:latin typeface="Marvel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287ED43-6E86-FA4F-94F4-5B177664B785}"/>
              </a:ext>
            </a:extLst>
          </p:cNvPr>
          <p:cNvSpPr txBox="1"/>
          <p:nvPr/>
        </p:nvSpPr>
        <p:spPr>
          <a:xfrm>
            <a:off x="1092134" y="1887167"/>
            <a:ext cx="545137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sz="9000" dirty="0">
                <a:latin typeface="Marvel" pitchFamily="2" charset="0"/>
              </a:rPr>
              <a:t>CURRENT VALUE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0491A28-9097-6F43-9DB2-81A447868F1E}"/>
              </a:ext>
            </a:extLst>
          </p:cNvPr>
          <p:cNvSpPr txBox="1"/>
          <p:nvPr/>
        </p:nvSpPr>
        <p:spPr>
          <a:xfrm>
            <a:off x="2076797" y="3029919"/>
            <a:ext cx="348204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000" dirty="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Reveals the value that the product delivers to customers, today</a:t>
            </a:r>
            <a:endParaRPr lang="en-NL" sz="1000" dirty="0">
              <a:solidFill>
                <a:schemeClr val="bg1">
                  <a:lumMod val="50000"/>
                </a:schemeClr>
              </a:solidFill>
              <a:latin typeface="Ubuntu" panose="020B0504030602030204" pitchFamily="34" charset="0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0A414F0-FCE5-2E45-A339-248A82CA3769}"/>
              </a:ext>
            </a:extLst>
          </p:cNvPr>
          <p:cNvSpPr/>
          <p:nvPr/>
        </p:nvSpPr>
        <p:spPr>
          <a:xfrm>
            <a:off x="-205353" y="769750"/>
            <a:ext cx="410705" cy="41070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2333F93C-0F67-C146-84E2-9B869646EE60}"/>
              </a:ext>
            </a:extLst>
          </p:cNvPr>
          <p:cNvSpPr/>
          <p:nvPr/>
        </p:nvSpPr>
        <p:spPr>
          <a:xfrm>
            <a:off x="-186093" y="1325099"/>
            <a:ext cx="410705" cy="41070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AA9F6613-2A28-7048-A742-95677A05CBD2}"/>
              </a:ext>
            </a:extLst>
          </p:cNvPr>
          <p:cNvSpPr/>
          <p:nvPr/>
        </p:nvSpPr>
        <p:spPr>
          <a:xfrm>
            <a:off x="-205353" y="1880462"/>
            <a:ext cx="410705" cy="41070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2035461B-5D95-774C-8E4D-3CB256D762EA}"/>
              </a:ext>
            </a:extLst>
          </p:cNvPr>
          <p:cNvSpPr/>
          <p:nvPr/>
        </p:nvSpPr>
        <p:spPr>
          <a:xfrm>
            <a:off x="-228076" y="2435818"/>
            <a:ext cx="410705" cy="41070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F78111FD-544B-3749-B4C7-6C0601A72685}"/>
              </a:ext>
            </a:extLst>
          </p:cNvPr>
          <p:cNvSpPr/>
          <p:nvPr/>
        </p:nvSpPr>
        <p:spPr>
          <a:xfrm>
            <a:off x="-199978" y="2991174"/>
            <a:ext cx="410705" cy="41070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74B1E9C1-F51F-E349-A7D6-273F919A86DE}"/>
              </a:ext>
            </a:extLst>
          </p:cNvPr>
          <p:cNvSpPr/>
          <p:nvPr/>
        </p:nvSpPr>
        <p:spPr>
          <a:xfrm>
            <a:off x="-205353" y="3546530"/>
            <a:ext cx="410705" cy="41070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6BB192FA-7562-6C45-B5B6-0487D9CB90FC}"/>
              </a:ext>
            </a:extLst>
          </p:cNvPr>
          <p:cNvSpPr/>
          <p:nvPr/>
        </p:nvSpPr>
        <p:spPr>
          <a:xfrm>
            <a:off x="-199426" y="4101886"/>
            <a:ext cx="410705" cy="41070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DFF58212-847B-D248-84DE-5532419AD67A}"/>
              </a:ext>
            </a:extLst>
          </p:cNvPr>
          <p:cNvSpPr/>
          <p:nvPr/>
        </p:nvSpPr>
        <p:spPr>
          <a:xfrm>
            <a:off x="7348208" y="769746"/>
            <a:ext cx="410705" cy="41070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8C0CF75B-D58A-4840-8464-3D74529F5933}"/>
              </a:ext>
            </a:extLst>
          </p:cNvPr>
          <p:cNvSpPr/>
          <p:nvPr/>
        </p:nvSpPr>
        <p:spPr>
          <a:xfrm>
            <a:off x="7348208" y="1325100"/>
            <a:ext cx="410705" cy="41070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66339E88-CF46-694D-8472-C7F78C4EBDDB}"/>
              </a:ext>
            </a:extLst>
          </p:cNvPr>
          <p:cNvSpPr/>
          <p:nvPr/>
        </p:nvSpPr>
        <p:spPr>
          <a:xfrm>
            <a:off x="7348396" y="1880460"/>
            <a:ext cx="410705" cy="41070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EE08CE49-2BDF-7E47-93A6-34A667AEB601}"/>
              </a:ext>
            </a:extLst>
          </p:cNvPr>
          <p:cNvSpPr/>
          <p:nvPr/>
        </p:nvSpPr>
        <p:spPr>
          <a:xfrm>
            <a:off x="7348208" y="2435817"/>
            <a:ext cx="410705" cy="41070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0B4B9A8D-960F-1A49-BC4D-3FC55095C91E}"/>
              </a:ext>
            </a:extLst>
          </p:cNvPr>
          <p:cNvSpPr/>
          <p:nvPr/>
        </p:nvSpPr>
        <p:spPr>
          <a:xfrm>
            <a:off x="7348208" y="2991173"/>
            <a:ext cx="410705" cy="41070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90B90E96-DA65-3844-A895-A8E4275F2E9E}"/>
              </a:ext>
            </a:extLst>
          </p:cNvPr>
          <p:cNvSpPr/>
          <p:nvPr/>
        </p:nvSpPr>
        <p:spPr>
          <a:xfrm>
            <a:off x="7348208" y="3546526"/>
            <a:ext cx="410705" cy="41070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5950A2A1-25A0-624E-8059-D651F019971A}"/>
              </a:ext>
            </a:extLst>
          </p:cNvPr>
          <p:cNvSpPr/>
          <p:nvPr/>
        </p:nvSpPr>
        <p:spPr>
          <a:xfrm>
            <a:off x="7348207" y="4101879"/>
            <a:ext cx="410705" cy="41070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9550848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7968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E1C15D69-EE8D-4E47-B2D2-A1EA5AB5FCAA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F010C57-26BD-DB4B-947A-822BA9E33CAE}"/>
              </a:ext>
            </a:extLst>
          </p:cNvPr>
          <p:cNvGrpSpPr/>
          <p:nvPr/>
        </p:nvGrpSpPr>
        <p:grpSpPr>
          <a:xfrm>
            <a:off x="883471" y="1845614"/>
            <a:ext cx="5792732" cy="1636421"/>
            <a:chOff x="883471" y="1743339"/>
            <a:chExt cx="5792732" cy="163642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883471" y="1743339"/>
              <a:ext cx="5792732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Time-to-Learn</a:t>
              </a:r>
            </a:p>
          </p:txBody>
        </p:sp>
        <p:sp>
          <p:nvSpPr>
            <p:cNvPr id="10" name="Diamond 9">
              <a:extLst>
                <a:ext uri="{FF2B5EF4-FFF2-40B4-BE49-F238E27FC236}">
                  <a16:creationId xmlns:a16="http://schemas.microsoft.com/office/drawing/2014/main" id="{3466022B-B59D-5D40-9FFA-D5042480CDB9}"/>
                </a:ext>
              </a:extLst>
            </p:cNvPr>
            <p:cNvSpPr/>
            <p:nvPr/>
          </p:nvSpPr>
          <p:spPr>
            <a:xfrm>
              <a:off x="2854908" y="2829570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Diamond 10">
              <a:extLst>
                <a:ext uri="{FF2B5EF4-FFF2-40B4-BE49-F238E27FC236}">
                  <a16:creationId xmlns:a16="http://schemas.microsoft.com/office/drawing/2014/main" id="{1C11A552-9FE6-184A-92C5-D74873BC4D00}"/>
                </a:ext>
              </a:extLst>
            </p:cNvPr>
            <p:cNvSpPr/>
            <p:nvPr/>
          </p:nvSpPr>
          <p:spPr>
            <a:xfrm>
              <a:off x="3504742" y="2819798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Diamond 11">
              <a:extLst>
                <a:ext uri="{FF2B5EF4-FFF2-40B4-BE49-F238E27FC236}">
                  <a16:creationId xmlns:a16="http://schemas.microsoft.com/office/drawing/2014/main" id="{6DDADB0A-BEFC-D546-8C37-35D771104043}"/>
                </a:ext>
              </a:extLst>
            </p:cNvPr>
            <p:cNvSpPr/>
            <p:nvPr/>
          </p:nvSpPr>
          <p:spPr>
            <a:xfrm>
              <a:off x="4154576" y="2819798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40914485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7263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E1EFB4C-1311-B440-95C3-BA632B2F7241}"/>
              </a:ext>
            </a:extLst>
          </p:cNvPr>
          <p:cNvSpPr/>
          <p:nvPr/>
        </p:nvSpPr>
        <p:spPr>
          <a:xfrm>
            <a:off x="-1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11DE3CD-0A56-EA49-BAD4-E1141CFE920B}"/>
              </a:ext>
            </a:extLst>
          </p:cNvPr>
          <p:cNvGrpSpPr/>
          <p:nvPr/>
        </p:nvGrpSpPr>
        <p:grpSpPr>
          <a:xfrm>
            <a:off x="883470" y="1570727"/>
            <a:ext cx="5792732" cy="2186196"/>
            <a:chOff x="782731" y="1470475"/>
            <a:chExt cx="5792732" cy="218619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782731" y="1470475"/>
              <a:ext cx="579273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Employee Satisfaction</a:t>
              </a:r>
            </a:p>
          </p:txBody>
        </p:sp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834B95C0-F5BF-2E4F-A033-A6B9973B7448}"/>
                </a:ext>
              </a:extLst>
            </p:cNvPr>
            <p:cNvSpPr/>
            <p:nvPr/>
          </p:nvSpPr>
          <p:spPr>
            <a:xfrm>
              <a:off x="3068663" y="3292524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975C12E-419E-0C46-8C87-95AB33D8608B}"/>
                </a:ext>
              </a:extLst>
            </p:cNvPr>
            <p:cNvSpPr/>
            <p:nvPr/>
          </p:nvSpPr>
          <p:spPr>
            <a:xfrm>
              <a:off x="3496992" y="3292523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AF73833-4FBD-7648-82A7-CC4201E96683}"/>
                </a:ext>
              </a:extLst>
            </p:cNvPr>
            <p:cNvSpPr/>
            <p:nvPr/>
          </p:nvSpPr>
          <p:spPr>
            <a:xfrm>
              <a:off x="3925321" y="3292522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38446576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303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A8B3ACB-CB70-4347-9147-436357820D71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AED8108-FDA4-3E46-8468-F32F3028F6A8}"/>
              </a:ext>
            </a:extLst>
          </p:cNvPr>
          <p:cNvGrpSpPr/>
          <p:nvPr/>
        </p:nvGrpSpPr>
        <p:grpSpPr>
          <a:xfrm>
            <a:off x="883471" y="1558795"/>
            <a:ext cx="5792732" cy="2210059"/>
            <a:chOff x="782731" y="1446612"/>
            <a:chExt cx="5792732" cy="221005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782731" y="1446612"/>
              <a:ext cx="579273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Customer </a:t>
              </a:r>
            </a:p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Usage Index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51DD763D-2D80-0341-BBF5-1BE4D03E0B10}"/>
                </a:ext>
              </a:extLst>
            </p:cNvPr>
            <p:cNvSpPr/>
            <p:nvPr/>
          </p:nvSpPr>
          <p:spPr>
            <a:xfrm>
              <a:off x="3068663" y="3292524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DACCB6B-E3C5-8144-96AD-E97A5E3DC292}"/>
                </a:ext>
              </a:extLst>
            </p:cNvPr>
            <p:cNvSpPr/>
            <p:nvPr/>
          </p:nvSpPr>
          <p:spPr>
            <a:xfrm>
              <a:off x="3496992" y="3292523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B1B2D85-6356-1D48-84DB-1B9F95F87B2E}"/>
                </a:ext>
              </a:extLst>
            </p:cNvPr>
            <p:cNvSpPr/>
            <p:nvPr/>
          </p:nvSpPr>
          <p:spPr>
            <a:xfrm>
              <a:off x="3925321" y="3292522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4503854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88987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2B6B288-828A-D846-8E95-B2F336AC9601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5397E4D-2ECB-654A-BB42-052B09C60867}"/>
              </a:ext>
            </a:extLst>
          </p:cNvPr>
          <p:cNvGrpSpPr/>
          <p:nvPr/>
        </p:nvGrpSpPr>
        <p:grpSpPr>
          <a:xfrm>
            <a:off x="883471" y="1546873"/>
            <a:ext cx="5792732" cy="2233904"/>
            <a:chOff x="774780" y="1510232"/>
            <a:chExt cx="5792732" cy="2233904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774780" y="1510232"/>
              <a:ext cx="579273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Revenue </a:t>
              </a:r>
            </a:p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per Employee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8E95E7A-6367-B749-ACAD-56949AE74303}"/>
                </a:ext>
              </a:extLst>
            </p:cNvPr>
            <p:cNvSpPr/>
            <p:nvPr/>
          </p:nvSpPr>
          <p:spPr>
            <a:xfrm>
              <a:off x="3060712" y="3379989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EC293A5-2C2E-3443-937B-03168DEC64A0}"/>
                </a:ext>
              </a:extLst>
            </p:cNvPr>
            <p:cNvSpPr/>
            <p:nvPr/>
          </p:nvSpPr>
          <p:spPr>
            <a:xfrm>
              <a:off x="3489041" y="3379988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E7F1D3D-CBE3-504F-9E67-1287DBF150FF}"/>
                </a:ext>
              </a:extLst>
            </p:cNvPr>
            <p:cNvSpPr/>
            <p:nvPr/>
          </p:nvSpPr>
          <p:spPr>
            <a:xfrm>
              <a:off x="3917370" y="3379987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350751855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05256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9B49ADBA-1AE9-C141-8203-41C8CCC32B26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88C2D97-B31F-A443-8C09-D7B033974E51}"/>
              </a:ext>
            </a:extLst>
          </p:cNvPr>
          <p:cNvGrpSpPr/>
          <p:nvPr/>
        </p:nvGrpSpPr>
        <p:grpSpPr>
          <a:xfrm>
            <a:off x="883471" y="1555830"/>
            <a:ext cx="5792732" cy="2215989"/>
            <a:chOff x="782731" y="1440682"/>
            <a:chExt cx="5792732" cy="221598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782731" y="1440682"/>
              <a:ext cx="579273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Release </a:t>
              </a:r>
            </a:p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Frequency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ADC8B98-F9B2-B546-8339-E15F909A01FB}"/>
                </a:ext>
              </a:extLst>
            </p:cNvPr>
            <p:cNvSpPr/>
            <p:nvPr/>
          </p:nvSpPr>
          <p:spPr>
            <a:xfrm>
              <a:off x="3068663" y="3292524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1F4DC01-F055-E849-8058-821EF6BF1903}"/>
                </a:ext>
              </a:extLst>
            </p:cNvPr>
            <p:cNvSpPr/>
            <p:nvPr/>
          </p:nvSpPr>
          <p:spPr>
            <a:xfrm>
              <a:off x="3496992" y="3292523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62F621B-BF71-FC4A-ACB1-F4A7241545DF}"/>
                </a:ext>
              </a:extLst>
            </p:cNvPr>
            <p:cNvSpPr/>
            <p:nvPr/>
          </p:nvSpPr>
          <p:spPr>
            <a:xfrm>
              <a:off x="3925321" y="3292522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25769461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3447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38479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8EFFB25-8CDC-344F-8D02-155D09741218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5BF3484-2EDD-8243-A82D-802F04ED2EA4}"/>
              </a:ext>
            </a:extLst>
          </p:cNvPr>
          <p:cNvGrpSpPr/>
          <p:nvPr/>
        </p:nvGrpSpPr>
        <p:grpSpPr>
          <a:xfrm>
            <a:off x="883471" y="1578674"/>
            <a:ext cx="5792732" cy="2170302"/>
            <a:chOff x="782731" y="1486369"/>
            <a:chExt cx="5792732" cy="217030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DC2FECD-DABB-1340-A5D4-C463C1035B75}"/>
                </a:ext>
              </a:extLst>
            </p:cNvPr>
            <p:cNvSpPr txBox="1"/>
            <p:nvPr/>
          </p:nvSpPr>
          <p:spPr>
            <a:xfrm>
              <a:off x="782731" y="1486369"/>
              <a:ext cx="579273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Mean Time </a:t>
              </a:r>
            </a:p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to Repair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1C8E8937-97FF-8A41-884B-A7A96E7A9C01}"/>
                </a:ext>
              </a:extLst>
            </p:cNvPr>
            <p:cNvSpPr/>
            <p:nvPr/>
          </p:nvSpPr>
          <p:spPr>
            <a:xfrm>
              <a:off x="3068663" y="3292524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2E5CBEA-24C1-8B4D-9704-2307EEE7584C}"/>
                </a:ext>
              </a:extLst>
            </p:cNvPr>
            <p:cNvSpPr/>
            <p:nvPr/>
          </p:nvSpPr>
          <p:spPr>
            <a:xfrm>
              <a:off x="3496992" y="3292523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309463A-E65F-694C-A72D-09FFCC04DDA8}"/>
                </a:ext>
              </a:extLst>
            </p:cNvPr>
            <p:cNvSpPr/>
            <p:nvPr/>
          </p:nvSpPr>
          <p:spPr>
            <a:xfrm>
              <a:off x="3925321" y="3292522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33921394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86971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35568D5-D429-D947-80DE-2A5E309168BC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16E0CBF-53CB-5E4B-8BAE-86214A958466}"/>
              </a:ext>
            </a:extLst>
          </p:cNvPr>
          <p:cNvGrpSpPr/>
          <p:nvPr/>
        </p:nvGrpSpPr>
        <p:grpSpPr>
          <a:xfrm>
            <a:off x="833101" y="1759598"/>
            <a:ext cx="5893472" cy="1808454"/>
            <a:chOff x="782731" y="1625580"/>
            <a:chExt cx="5893472" cy="1808454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883471" y="1625580"/>
              <a:ext cx="5792732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NL" sz="5000" b="1" dirty="0">
                <a:solidFill>
                  <a:schemeClr val="bg1"/>
                </a:solidFill>
                <a:latin typeface="Ubuntu" panose="020B0504030602030204" pitchFamily="34" charset="0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B7058D0-484F-7041-95AB-7E591285CA65}"/>
                </a:ext>
              </a:extLst>
            </p:cNvPr>
            <p:cNvSpPr txBox="1"/>
            <p:nvPr/>
          </p:nvSpPr>
          <p:spPr>
            <a:xfrm>
              <a:off x="782731" y="1978523"/>
              <a:ext cx="5792732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Lead Time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C1EE0087-EF5B-A142-BB3A-13FB7CAF2828}"/>
                </a:ext>
              </a:extLst>
            </p:cNvPr>
            <p:cNvSpPr/>
            <p:nvPr/>
          </p:nvSpPr>
          <p:spPr>
            <a:xfrm>
              <a:off x="3068663" y="3069887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1A41BCC-AB03-6A42-B29E-3A0767815FC9}"/>
                </a:ext>
              </a:extLst>
            </p:cNvPr>
            <p:cNvSpPr/>
            <p:nvPr/>
          </p:nvSpPr>
          <p:spPr>
            <a:xfrm>
              <a:off x="3496992" y="3069886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D29B014-7DD0-B64E-8669-A34A658FB868}"/>
                </a:ext>
              </a:extLst>
            </p:cNvPr>
            <p:cNvSpPr/>
            <p:nvPr/>
          </p:nvSpPr>
          <p:spPr>
            <a:xfrm>
              <a:off x="3925321" y="3069885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305294654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76126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EBB154A9-2B4F-C842-8772-D900D2DC33D6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C0EEFF9-5BFF-0C4A-9481-A20BE579B4CB}"/>
              </a:ext>
            </a:extLst>
          </p:cNvPr>
          <p:cNvGrpSpPr/>
          <p:nvPr/>
        </p:nvGrpSpPr>
        <p:grpSpPr>
          <a:xfrm>
            <a:off x="883471" y="1610483"/>
            <a:ext cx="5792732" cy="2106683"/>
            <a:chOff x="782731" y="1549988"/>
            <a:chExt cx="5792732" cy="2106683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0AD8DD6-9A60-8743-8085-537BCCE56AB6}"/>
                </a:ext>
              </a:extLst>
            </p:cNvPr>
            <p:cNvSpPr txBox="1"/>
            <p:nvPr/>
          </p:nvSpPr>
          <p:spPr>
            <a:xfrm>
              <a:off x="782731" y="1549988"/>
              <a:ext cx="579273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Innovation</a:t>
              </a:r>
            </a:p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Rate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843A664-9637-2F49-808D-9A2F1D875DB0}"/>
                </a:ext>
              </a:extLst>
            </p:cNvPr>
            <p:cNvSpPr/>
            <p:nvPr/>
          </p:nvSpPr>
          <p:spPr>
            <a:xfrm>
              <a:off x="3068663" y="3292524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FBFD1914-147A-814C-B2B8-1C48337415B1}"/>
                </a:ext>
              </a:extLst>
            </p:cNvPr>
            <p:cNvSpPr/>
            <p:nvPr/>
          </p:nvSpPr>
          <p:spPr>
            <a:xfrm>
              <a:off x="3496992" y="3292523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143EDC96-8EC4-0B47-A041-3AFE2C68986F}"/>
                </a:ext>
              </a:extLst>
            </p:cNvPr>
            <p:cNvSpPr/>
            <p:nvPr/>
          </p:nvSpPr>
          <p:spPr>
            <a:xfrm>
              <a:off x="3925321" y="3292522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335424653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82035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107FA702-B549-8B47-B360-0598DD5BE11E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C70A03F-F298-AC40-99A9-F045809B2B77}"/>
              </a:ext>
            </a:extLst>
          </p:cNvPr>
          <p:cNvGrpSpPr/>
          <p:nvPr/>
        </p:nvGrpSpPr>
        <p:grpSpPr>
          <a:xfrm>
            <a:off x="883471" y="1574702"/>
            <a:ext cx="5792732" cy="2178245"/>
            <a:chOff x="782731" y="1478426"/>
            <a:chExt cx="5792732" cy="2178245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F29F9D5-B3D4-3946-BEBF-95420A2CE6E9}"/>
                </a:ext>
              </a:extLst>
            </p:cNvPr>
            <p:cNvSpPr txBox="1"/>
            <p:nvPr/>
          </p:nvSpPr>
          <p:spPr>
            <a:xfrm>
              <a:off x="782731" y="1478426"/>
              <a:ext cx="579273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On-Product</a:t>
              </a:r>
            </a:p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Index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5DA0924D-78C5-5B47-B4BB-5D9CD1B268B3}"/>
                </a:ext>
              </a:extLst>
            </p:cNvPr>
            <p:cNvSpPr/>
            <p:nvPr/>
          </p:nvSpPr>
          <p:spPr>
            <a:xfrm>
              <a:off x="3068663" y="3292524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F5F616E-3884-194C-877E-D7A4DA555144}"/>
                </a:ext>
              </a:extLst>
            </p:cNvPr>
            <p:cNvSpPr/>
            <p:nvPr/>
          </p:nvSpPr>
          <p:spPr>
            <a:xfrm>
              <a:off x="3496992" y="3292523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DE613FD-056A-D343-BD9B-C709717234C2}"/>
                </a:ext>
              </a:extLst>
            </p:cNvPr>
            <p:cNvSpPr/>
            <p:nvPr/>
          </p:nvSpPr>
          <p:spPr>
            <a:xfrm>
              <a:off x="3925321" y="3292522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156179665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10214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9E56DD5-634B-6848-A248-9892ADFFC6AD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935A64A-AA7A-714E-9A2E-26607AAA8002}"/>
              </a:ext>
            </a:extLst>
          </p:cNvPr>
          <p:cNvGrpSpPr/>
          <p:nvPr/>
        </p:nvGrpSpPr>
        <p:grpSpPr>
          <a:xfrm>
            <a:off x="883471" y="1586629"/>
            <a:ext cx="5792732" cy="2154391"/>
            <a:chOff x="782731" y="1502280"/>
            <a:chExt cx="5792732" cy="215439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F29F9D5-B3D4-3946-BEBF-95420A2CE6E9}"/>
                </a:ext>
              </a:extLst>
            </p:cNvPr>
            <p:cNvSpPr txBox="1"/>
            <p:nvPr/>
          </p:nvSpPr>
          <p:spPr>
            <a:xfrm>
              <a:off x="782731" y="1502280"/>
              <a:ext cx="579273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Technical</a:t>
              </a:r>
            </a:p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Debt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A3FB51E-232C-6746-A6BB-CCD934EE62FA}"/>
                </a:ext>
              </a:extLst>
            </p:cNvPr>
            <p:cNvSpPr/>
            <p:nvPr/>
          </p:nvSpPr>
          <p:spPr>
            <a:xfrm>
              <a:off x="3068663" y="3292524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E67C4F7-76EC-A04E-8A10-797FFFCB7E0A}"/>
                </a:ext>
              </a:extLst>
            </p:cNvPr>
            <p:cNvSpPr/>
            <p:nvPr/>
          </p:nvSpPr>
          <p:spPr>
            <a:xfrm>
              <a:off x="3496992" y="3292523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0BF99AA-F8D9-AC4D-9A99-9E4974F1978C}"/>
                </a:ext>
              </a:extLst>
            </p:cNvPr>
            <p:cNvSpPr/>
            <p:nvPr/>
          </p:nvSpPr>
          <p:spPr>
            <a:xfrm>
              <a:off x="3925321" y="3292522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20396217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00D1D70-D204-BF4A-9602-567DB820D549}"/>
              </a:ext>
            </a:extLst>
          </p:cNvPr>
          <p:cNvSpPr/>
          <p:nvPr/>
        </p:nvSpPr>
        <p:spPr>
          <a:xfrm>
            <a:off x="-1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DE84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A842025-A047-8846-9CCB-E08050201251}"/>
              </a:ext>
            </a:extLst>
          </p:cNvPr>
          <p:cNvSpPr/>
          <p:nvPr/>
        </p:nvSpPr>
        <p:spPr>
          <a:xfrm>
            <a:off x="654576" y="629685"/>
            <a:ext cx="6326488" cy="3992292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381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NL" sz="9600">
              <a:latin typeface="Marvel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9C3FC67-B1A4-5B43-A920-875924D5B1D9}"/>
              </a:ext>
            </a:extLst>
          </p:cNvPr>
          <p:cNvSpPr txBox="1"/>
          <p:nvPr/>
        </p:nvSpPr>
        <p:spPr>
          <a:xfrm>
            <a:off x="1054151" y="1964111"/>
            <a:ext cx="54513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sz="8000" dirty="0">
                <a:latin typeface="Marvel" pitchFamily="2" charset="0"/>
              </a:rPr>
              <a:t>TIME TO MARKET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762688F-2496-B440-A225-A32781C801C0}"/>
              </a:ext>
            </a:extLst>
          </p:cNvPr>
          <p:cNvSpPr txBox="1"/>
          <p:nvPr/>
        </p:nvSpPr>
        <p:spPr>
          <a:xfrm>
            <a:off x="1358653" y="2983424"/>
            <a:ext cx="491833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000" dirty="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Expresses the organization’s ability to quickly deliver new capabilities, services, or products</a:t>
            </a:r>
            <a:endParaRPr lang="en-NL" sz="1000" dirty="0">
              <a:solidFill>
                <a:schemeClr val="bg1">
                  <a:lumMod val="50000"/>
                </a:schemeClr>
              </a:solidFill>
              <a:latin typeface="Ubuntu" panose="020B0504030602030204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BCEF5895-CE02-491E-B177-225424A65A3C}"/>
                  </a:ext>
                </a:extLst>
              </p14:cNvPr>
              <p14:cNvContentPartPr/>
              <p14:nvPr/>
            </p14:nvContentPartPr>
            <p14:xfrm>
              <a:off x="1426583" y="647501"/>
              <a:ext cx="6840" cy="133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BCEF5895-CE02-491E-B177-225424A65A3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17583" y="638501"/>
                <a:ext cx="24480" cy="30960"/>
              </a:xfrm>
              <a:prstGeom prst="rect">
                <a:avLst/>
              </a:prstGeom>
            </p:spPr>
          </p:pic>
        </mc:Fallback>
      </mc:AlternateContent>
      <p:sp>
        <p:nvSpPr>
          <p:cNvPr id="17" name="Oval 16">
            <a:extLst>
              <a:ext uri="{FF2B5EF4-FFF2-40B4-BE49-F238E27FC236}">
                <a16:creationId xmlns:a16="http://schemas.microsoft.com/office/drawing/2014/main" id="{CB22E5B2-FA17-4B48-B310-B555E9419D05}"/>
              </a:ext>
            </a:extLst>
          </p:cNvPr>
          <p:cNvSpPr/>
          <p:nvPr/>
        </p:nvSpPr>
        <p:spPr>
          <a:xfrm>
            <a:off x="-216977" y="707315"/>
            <a:ext cx="433953" cy="433952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98BCC1F-2516-0641-ACED-473982C4D4A6}"/>
              </a:ext>
            </a:extLst>
          </p:cNvPr>
          <p:cNvSpPr/>
          <p:nvPr/>
        </p:nvSpPr>
        <p:spPr>
          <a:xfrm>
            <a:off x="-216977" y="1278168"/>
            <a:ext cx="433953" cy="433952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245A372-1A6E-B748-8D2B-273DBD603BC2}"/>
              </a:ext>
            </a:extLst>
          </p:cNvPr>
          <p:cNvSpPr/>
          <p:nvPr/>
        </p:nvSpPr>
        <p:spPr>
          <a:xfrm>
            <a:off x="-204735" y="1849021"/>
            <a:ext cx="433953" cy="433952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15B015A-14B7-254B-8260-ECA2B725362D}"/>
              </a:ext>
            </a:extLst>
          </p:cNvPr>
          <p:cNvSpPr/>
          <p:nvPr/>
        </p:nvSpPr>
        <p:spPr>
          <a:xfrm>
            <a:off x="-196141" y="2419874"/>
            <a:ext cx="433953" cy="433952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5BFBD28-2840-F048-B334-97AD5F8308FD}"/>
              </a:ext>
            </a:extLst>
          </p:cNvPr>
          <p:cNvSpPr/>
          <p:nvPr/>
        </p:nvSpPr>
        <p:spPr>
          <a:xfrm>
            <a:off x="-196142" y="2990727"/>
            <a:ext cx="433953" cy="433952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D730787-7DEA-9F4E-B44A-D157DAD54A64}"/>
              </a:ext>
            </a:extLst>
          </p:cNvPr>
          <p:cNvSpPr/>
          <p:nvPr/>
        </p:nvSpPr>
        <p:spPr>
          <a:xfrm>
            <a:off x="-196142" y="3561580"/>
            <a:ext cx="433953" cy="433952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CA91956-9974-F341-8972-1220C4D250F4}"/>
              </a:ext>
            </a:extLst>
          </p:cNvPr>
          <p:cNvSpPr/>
          <p:nvPr/>
        </p:nvSpPr>
        <p:spPr>
          <a:xfrm>
            <a:off x="-196142" y="4132433"/>
            <a:ext cx="433953" cy="433952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233A7C0-8064-F14C-B970-177190F6A48A}"/>
              </a:ext>
            </a:extLst>
          </p:cNvPr>
          <p:cNvSpPr/>
          <p:nvPr/>
        </p:nvSpPr>
        <p:spPr>
          <a:xfrm>
            <a:off x="7343228" y="707315"/>
            <a:ext cx="433953" cy="433952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15BB55B-2D0F-984C-B8F6-6220CB2433DB}"/>
              </a:ext>
            </a:extLst>
          </p:cNvPr>
          <p:cNvSpPr/>
          <p:nvPr/>
        </p:nvSpPr>
        <p:spPr>
          <a:xfrm>
            <a:off x="7343228" y="1278168"/>
            <a:ext cx="433953" cy="433952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B3BFDC5-8DCA-1648-A952-401D5F4F1B5B}"/>
              </a:ext>
            </a:extLst>
          </p:cNvPr>
          <p:cNvSpPr/>
          <p:nvPr/>
        </p:nvSpPr>
        <p:spPr>
          <a:xfrm>
            <a:off x="7355470" y="1849021"/>
            <a:ext cx="433953" cy="433952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EDF8339-A069-9444-95F6-AC27AB77D2DB}"/>
              </a:ext>
            </a:extLst>
          </p:cNvPr>
          <p:cNvSpPr/>
          <p:nvPr/>
        </p:nvSpPr>
        <p:spPr>
          <a:xfrm>
            <a:off x="7364064" y="2419874"/>
            <a:ext cx="433953" cy="433952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B416932-3C92-C244-B477-4F0E3EF33021}"/>
              </a:ext>
            </a:extLst>
          </p:cNvPr>
          <p:cNvSpPr/>
          <p:nvPr/>
        </p:nvSpPr>
        <p:spPr>
          <a:xfrm>
            <a:off x="7364063" y="2990727"/>
            <a:ext cx="433953" cy="433952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FA26D1F-2D34-8645-8A32-D647AFBDBC8A}"/>
              </a:ext>
            </a:extLst>
          </p:cNvPr>
          <p:cNvSpPr/>
          <p:nvPr/>
        </p:nvSpPr>
        <p:spPr>
          <a:xfrm>
            <a:off x="7364063" y="3561580"/>
            <a:ext cx="433953" cy="433952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5093D3F0-E97A-A344-A8BB-BE7CDB2E2253}"/>
              </a:ext>
            </a:extLst>
          </p:cNvPr>
          <p:cNvSpPr/>
          <p:nvPr/>
        </p:nvSpPr>
        <p:spPr>
          <a:xfrm>
            <a:off x="7364063" y="4132433"/>
            <a:ext cx="433953" cy="433952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40434897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9244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F616033-11DC-F247-B322-D23C66626F7B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3783B8A-057E-8847-A5F9-66E9C395C45B}"/>
              </a:ext>
            </a:extLst>
          </p:cNvPr>
          <p:cNvGrpSpPr/>
          <p:nvPr/>
        </p:nvGrpSpPr>
        <p:grpSpPr>
          <a:xfrm>
            <a:off x="883471" y="825139"/>
            <a:ext cx="5792732" cy="3677371"/>
            <a:chOff x="883471" y="673017"/>
            <a:chExt cx="5792732" cy="367737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F29F9D5-B3D4-3946-BEBF-95420A2CE6E9}"/>
                </a:ext>
              </a:extLst>
            </p:cNvPr>
            <p:cNvSpPr txBox="1"/>
            <p:nvPr/>
          </p:nvSpPr>
          <p:spPr>
            <a:xfrm>
              <a:off x="883471" y="673017"/>
              <a:ext cx="5792732" cy="31700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Active Code Branches / Time Spent Merging Branched Code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8E6CB132-B323-8640-8026-1DF125BD5E21}"/>
                </a:ext>
              </a:extLst>
            </p:cNvPr>
            <p:cNvSpPr/>
            <p:nvPr/>
          </p:nvSpPr>
          <p:spPr>
            <a:xfrm>
              <a:off x="3169403" y="3986241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C8D3FA5-1ABC-BF4A-B070-B50AE6AAE754}"/>
                </a:ext>
              </a:extLst>
            </p:cNvPr>
            <p:cNvSpPr/>
            <p:nvPr/>
          </p:nvSpPr>
          <p:spPr>
            <a:xfrm>
              <a:off x="3597732" y="3986240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60A5B3C-4E14-2948-A0A7-F164D7F1B9A8}"/>
                </a:ext>
              </a:extLst>
            </p:cNvPr>
            <p:cNvSpPr/>
            <p:nvPr/>
          </p:nvSpPr>
          <p:spPr>
            <a:xfrm>
              <a:off x="4026061" y="3986239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255995827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92139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3C6D795-2973-C64C-A34B-F08AF4C232DE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CF62747-AE27-1345-A9B2-8EF946A58C98}"/>
              </a:ext>
            </a:extLst>
          </p:cNvPr>
          <p:cNvGrpSpPr/>
          <p:nvPr/>
        </p:nvGrpSpPr>
        <p:grpSpPr>
          <a:xfrm>
            <a:off x="883471" y="1181777"/>
            <a:ext cx="5792732" cy="2964095"/>
            <a:chOff x="782934" y="1099171"/>
            <a:chExt cx="5792732" cy="2964095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0B27107-884A-6843-9E91-CBFCA3A06FE0}"/>
                </a:ext>
              </a:extLst>
            </p:cNvPr>
            <p:cNvSpPr txBox="1"/>
            <p:nvPr/>
          </p:nvSpPr>
          <p:spPr>
            <a:xfrm>
              <a:off x="782934" y="1099171"/>
              <a:ext cx="579273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Time Spent </a:t>
              </a:r>
            </a:p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Context-Switching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1622133D-821F-9042-82D2-7097BAB6F7A1}"/>
                </a:ext>
              </a:extLst>
            </p:cNvPr>
            <p:cNvSpPr/>
            <p:nvPr/>
          </p:nvSpPr>
          <p:spPr>
            <a:xfrm>
              <a:off x="3068866" y="3699119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8B30F5A1-32AE-0446-A82F-EE66CBA81BB0}"/>
                </a:ext>
              </a:extLst>
            </p:cNvPr>
            <p:cNvSpPr/>
            <p:nvPr/>
          </p:nvSpPr>
          <p:spPr>
            <a:xfrm>
              <a:off x="3497195" y="3699118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92F34D9-0C44-4542-A373-43230FF10FFA}"/>
                </a:ext>
              </a:extLst>
            </p:cNvPr>
            <p:cNvSpPr/>
            <p:nvPr/>
          </p:nvSpPr>
          <p:spPr>
            <a:xfrm>
              <a:off x="3925524" y="3699117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334764760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69140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3BFEE0C-2D0D-C841-B46A-26120CB54DE6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9C9E60C-7C58-D74A-8F1E-F55AF946FBDD}"/>
              </a:ext>
            </a:extLst>
          </p:cNvPr>
          <p:cNvGrpSpPr/>
          <p:nvPr/>
        </p:nvGrpSpPr>
        <p:grpSpPr>
          <a:xfrm>
            <a:off x="883471" y="1574702"/>
            <a:ext cx="5792732" cy="2178245"/>
            <a:chOff x="782731" y="1478426"/>
            <a:chExt cx="5792732" cy="2178245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3DDF276-A1EB-B640-B158-2553E38C1619}"/>
                </a:ext>
              </a:extLst>
            </p:cNvPr>
            <p:cNvSpPr txBox="1"/>
            <p:nvPr/>
          </p:nvSpPr>
          <p:spPr>
            <a:xfrm>
              <a:off x="782731" y="1478426"/>
              <a:ext cx="579273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Customer or User Satisfaction Gap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7680971-54DC-AD49-A5DC-1784704265CD}"/>
                </a:ext>
              </a:extLst>
            </p:cNvPr>
            <p:cNvSpPr/>
            <p:nvPr/>
          </p:nvSpPr>
          <p:spPr>
            <a:xfrm>
              <a:off x="3068663" y="3292524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351EDF79-7F90-DB4F-BE6A-5DEC5CB5943E}"/>
                </a:ext>
              </a:extLst>
            </p:cNvPr>
            <p:cNvSpPr/>
            <p:nvPr/>
          </p:nvSpPr>
          <p:spPr>
            <a:xfrm>
              <a:off x="3496992" y="3292523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3ED3F5F-1A0A-684B-95C0-7BC1EBF13377}"/>
                </a:ext>
              </a:extLst>
            </p:cNvPr>
            <p:cNvSpPr/>
            <p:nvPr/>
          </p:nvSpPr>
          <p:spPr>
            <a:xfrm>
              <a:off x="3925321" y="3292522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335039830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5605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3DC599D-AD1B-104D-B158-5C2A6823AC16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FFC2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9EAD6C-D563-D744-AFCA-AE8CA95E6630}"/>
              </a:ext>
            </a:extLst>
          </p:cNvPr>
          <p:cNvSpPr txBox="1"/>
          <p:nvPr/>
        </p:nvSpPr>
        <p:spPr>
          <a:xfrm>
            <a:off x="329715" y="1463496"/>
            <a:ext cx="6900243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b="1" dirty="0">
                <a:latin typeface="Ubuntu" panose="020B0504030602030204" pitchFamily="34" charset="0"/>
              </a:rPr>
              <a:t>No </a:t>
            </a:r>
            <a:r>
              <a:rPr lang="en-US" sz="5000" b="1" dirty="0" err="1">
                <a:latin typeface="Ubuntu" panose="020B0504030602030204" pitchFamily="34" charset="0"/>
              </a:rPr>
              <a:t>miden</a:t>
            </a:r>
            <a:r>
              <a:rPr lang="en-US" sz="5000" b="1" dirty="0">
                <a:latin typeface="Ubuntu" panose="020B0504030602030204" pitchFamily="34" charset="0"/>
              </a:rPr>
              <a:t> la </a:t>
            </a:r>
            <a:r>
              <a:rPr lang="en-US" sz="5000" b="1" dirty="0" err="1">
                <a:latin typeface="Ubuntu" panose="020B0504030602030204" pitchFamily="34" charset="0"/>
              </a:rPr>
              <a:t>producción</a:t>
            </a:r>
            <a:r>
              <a:rPr lang="en-NL" sz="5000" b="1" dirty="0">
                <a:latin typeface="Ubuntu" panose="020B0504030602030204" pitchFamily="34" charset="0"/>
              </a:rPr>
              <a:t>. </a:t>
            </a:r>
            <a:r>
              <a:rPr lang="en-US" sz="5000" b="1" dirty="0" err="1">
                <a:latin typeface="Ubuntu" panose="020B0504030602030204" pitchFamily="34" charset="0"/>
              </a:rPr>
              <a:t>Medir</a:t>
            </a:r>
            <a:r>
              <a:rPr lang="en-US" sz="5000" b="1" dirty="0">
                <a:latin typeface="Ubuntu" panose="020B0504030602030204" pitchFamily="34" charset="0"/>
              </a:rPr>
              <a:t> los </a:t>
            </a:r>
            <a:r>
              <a:rPr lang="en-US" sz="5000" b="1" dirty="0" err="1">
                <a:latin typeface="Ubuntu" panose="020B0504030602030204" pitchFamily="34" charset="0"/>
              </a:rPr>
              <a:t>resultados</a:t>
            </a:r>
            <a:endParaRPr lang="en-NL" sz="5000" b="1" dirty="0"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498028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23528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3DC599D-AD1B-104D-B158-5C2A6823AC16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FFC2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9EAD6C-D563-D744-AFCA-AE8CA95E6630}"/>
              </a:ext>
            </a:extLst>
          </p:cNvPr>
          <p:cNvSpPr txBox="1"/>
          <p:nvPr/>
        </p:nvSpPr>
        <p:spPr>
          <a:xfrm>
            <a:off x="329715" y="1463496"/>
            <a:ext cx="6900243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5000" b="1" dirty="0">
                <a:latin typeface="Ubuntu" panose="020B0504030602030204" pitchFamily="34" charset="0"/>
              </a:rPr>
              <a:t>No se trata de las métricas</a:t>
            </a:r>
            <a:r>
              <a:rPr lang="en-NL" sz="5000" b="1" dirty="0">
                <a:latin typeface="Ubuntu" panose="020B0504030602030204" pitchFamily="34" charset="0"/>
              </a:rPr>
              <a:t>, </a:t>
            </a:r>
            <a:r>
              <a:rPr lang="en-US" sz="5000" b="1" dirty="0" err="1">
                <a:latin typeface="Ubuntu" panose="020B0504030602030204" pitchFamily="34" charset="0"/>
              </a:rPr>
              <a:t>pero</a:t>
            </a:r>
            <a:r>
              <a:rPr lang="en-US" sz="5000" b="1" dirty="0">
                <a:latin typeface="Ubuntu" panose="020B0504030602030204" pitchFamily="34" charset="0"/>
              </a:rPr>
              <a:t> </a:t>
            </a:r>
            <a:r>
              <a:rPr lang="en-US" sz="5000" b="1" dirty="0" err="1">
                <a:latin typeface="Ubuntu" panose="020B0504030602030204" pitchFamily="34" charset="0"/>
              </a:rPr>
              <a:t>sobre</a:t>
            </a:r>
            <a:r>
              <a:rPr lang="en-US" sz="5000" b="1" dirty="0">
                <a:latin typeface="Ubuntu" panose="020B0504030602030204" pitchFamily="34" charset="0"/>
              </a:rPr>
              <a:t> la </a:t>
            </a:r>
            <a:r>
              <a:rPr lang="en-US" sz="5000" b="1" dirty="0" err="1">
                <a:latin typeface="Ubuntu" panose="020B0504030602030204" pitchFamily="34" charset="0"/>
              </a:rPr>
              <a:t>conversación</a:t>
            </a:r>
            <a:endParaRPr lang="en-NL" sz="5000" b="1" dirty="0"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45249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89419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20286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3DC599D-AD1B-104D-B158-5C2A6823AC16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FFC2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9EAD6C-D563-D744-AFCA-AE8CA95E6630}"/>
              </a:ext>
            </a:extLst>
          </p:cNvPr>
          <p:cNvSpPr txBox="1"/>
          <p:nvPr/>
        </p:nvSpPr>
        <p:spPr>
          <a:xfrm>
            <a:off x="329715" y="1078775"/>
            <a:ext cx="6900243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dirty="0" err="1">
                <a:latin typeface="Ubuntu" panose="020B0504030602030204" pitchFamily="34" charset="0"/>
              </a:rPr>
              <a:t>Aprende</a:t>
            </a:r>
            <a:r>
              <a:rPr lang="en-US" sz="5000" dirty="0">
                <a:latin typeface="Ubuntu" panose="020B0504030602030204" pitchFamily="34" charset="0"/>
              </a:rPr>
              <a:t> </a:t>
            </a:r>
            <a:r>
              <a:rPr lang="en-US" sz="5000" dirty="0" err="1">
                <a:latin typeface="Ubuntu" panose="020B0504030602030204" pitchFamily="34" charset="0"/>
              </a:rPr>
              <a:t>más</a:t>
            </a:r>
            <a:r>
              <a:rPr lang="en-US" sz="5000" dirty="0">
                <a:latin typeface="Ubuntu" panose="020B0504030602030204" pitchFamily="34" charset="0"/>
              </a:rPr>
              <a:t> </a:t>
            </a:r>
            <a:r>
              <a:rPr lang="en-US" sz="5000" dirty="0" err="1">
                <a:latin typeface="Ubuntu" panose="020B0504030602030204" pitchFamily="34" charset="0"/>
              </a:rPr>
              <a:t>sobre</a:t>
            </a:r>
            <a:r>
              <a:rPr lang="en-US" sz="5000" dirty="0">
                <a:latin typeface="Ubuntu" panose="020B0504030602030204" pitchFamily="34" charset="0"/>
              </a:rPr>
              <a:t> </a:t>
            </a:r>
            <a:r>
              <a:rPr lang="en-NL" sz="5000" b="1" dirty="0">
                <a:latin typeface="Ubuntu" panose="020B0504030602030204" pitchFamily="34" charset="0"/>
              </a:rPr>
              <a:t>Evidence Based Management </a:t>
            </a:r>
            <a:r>
              <a:rPr lang="en-US" sz="5000" dirty="0" err="1">
                <a:latin typeface="Ubuntu" panose="020B0504030602030204" pitchFamily="34" charset="0"/>
              </a:rPr>
              <a:t>en</a:t>
            </a:r>
            <a:endParaRPr lang="en-NL" sz="5000" dirty="0">
              <a:latin typeface="Ubuntu" panose="020B0504030602030204" pitchFamily="34" charset="0"/>
            </a:endParaRPr>
          </a:p>
          <a:p>
            <a:pPr algn="ctr"/>
            <a:r>
              <a:rPr lang="en-NL" sz="5000" dirty="0">
                <a:latin typeface="Ubuntu" panose="020B0504030602030204" pitchFamily="34" charset="0"/>
              </a:rPr>
              <a:t>http://scrum.org/EBM</a:t>
            </a:r>
          </a:p>
        </p:txBody>
      </p:sp>
    </p:spTree>
    <p:extLst>
      <p:ext uri="{BB962C8B-B14F-4D97-AF65-F5344CB8AC3E}">
        <p14:creationId xmlns:p14="http://schemas.microsoft.com/office/powerpoint/2010/main" val="137755422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48612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09EAD6C-D563-D744-AFCA-AE8CA95E6630}"/>
              </a:ext>
            </a:extLst>
          </p:cNvPr>
          <p:cNvSpPr txBox="1"/>
          <p:nvPr/>
        </p:nvSpPr>
        <p:spPr>
          <a:xfrm>
            <a:off x="433485" y="173949"/>
            <a:ext cx="64162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sz="2000" b="1" dirty="0">
                <a:latin typeface="Ubuntu" panose="020B0504030602030204" pitchFamily="34" charset="0"/>
              </a:rPr>
              <a:t>EBM suggested cheat sheet</a:t>
            </a:r>
            <a:endParaRPr lang="en-NL" sz="2000" dirty="0">
              <a:latin typeface="Ubuntu" panose="020B0504030602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B6441C-A641-EE43-B9CA-553BCAFDDCAF}"/>
              </a:ext>
            </a:extLst>
          </p:cNvPr>
          <p:cNvSpPr txBox="1"/>
          <p:nvPr/>
        </p:nvSpPr>
        <p:spPr>
          <a:xfrm>
            <a:off x="3501215" y="4821023"/>
            <a:ext cx="381007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700" dirty="0">
                <a:solidFill>
                  <a:schemeClr val="bg1">
                    <a:lumMod val="65000"/>
                  </a:schemeClr>
                </a:solidFill>
                <a:latin typeface="Ubuntu" panose="020B0504030602030204" pitchFamily="34" charset="0"/>
              </a:rPr>
              <a:t>Source: EBM guide, http://scrum.org/EBM</a:t>
            </a:r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B9D75A12-8D57-1D4E-AB48-B43CCF0C51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984" y="3468669"/>
            <a:ext cx="3541363" cy="1619985"/>
          </a:xfrm>
          <a:prstGeom prst="rect">
            <a:avLst/>
          </a:prstGeom>
        </p:spPr>
      </p:pic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DEED4AB1-FB9F-6540-BB0C-BCEA676A36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481" y="652043"/>
            <a:ext cx="3467866" cy="2738642"/>
          </a:xfrm>
          <a:prstGeom prst="rect">
            <a:avLst/>
          </a:prstGeom>
        </p:spPr>
      </p:pic>
      <p:pic>
        <p:nvPicPr>
          <p:cNvPr id="13" name="Picture 1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AFE0C25F-91C9-5D48-B2A3-7EEADD7819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41634" y="652043"/>
            <a:ext cx="3669659" cy="3248182"/>
          </a:xfrm>
          <a:prstGeom prst="rect">
            <a:avLst/>
          </a:prstGeom>
        </p:spPr>
      </p:pic>
      <p:pic>
        <p:nvPicPr>
          <p:cNvPr id="15" name="Picture 14" descr="A screenshot of a cell phone&#10;&#10;Description automatically generated">
            <a:extLst>
              <a:ext uri="{FF2B5EF4-FFF2-40B4-BE49-F238E27FC236}">
                <a16:creationId xmlns:a16="http://schemas.microsoft.com/office/drawing/2014/main" id="{8860B376-714B-B14D-8396-DA0BFF861E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71351" y="3943357"/>
            <a:ext cx="3628531" cy="810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77689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9372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D58124E1-646A-9D46-81BB-5DACA7B70E9A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DE8445"/>
          </a:solidFill>
          <a:ln>
            <a:solidFill>
              <a:srgbClr val="DE84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054C59E-773E-0543-8F8A-6757A8E8C125}"/>
              </a:ext>
            </a:extLst>
          </p:cNvPr>
          <p:cNvSpPr/>
          <p:nvPr/>
        </p:nvSpPr>
        <p:spPr>
          <a:xfrm>
            <a:off x="654576" y="629685"/>
            <a:ext cx="6326488" cy="3992292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381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NL" sz="8000">
              <a:solidFill>
                <a:schemeClr val="tx1"/>
              </a:solidFill>
              <a:latin typeface="Marvel" pitchFamily="2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4B1E5EE-4214-2641-9792-B49918F1B822}"/>
              </a:ext>
            </a:extLst>
          </p:cNvPr>
          <p:cNvGrpSpPr/>
          <p:nvPr/>
        </p:nvGrpSpPr>
        <p:grpSpPr>
          <a:xfrm>
            <a:off x="394567" y="1487920"/>
            <a:ext cx="8604506" cy="2181674"/>
            <a:chOff x="394567" y="1604155"/>
            <a:chExt cx="8604506" cy="2181674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9D91C47-04B8-0743-AE33-CB32FB353B50}"/>
                </a:ext>
              </a:extLst>
            </p:cNvPr>
            <p:cNvSpPr txBox="1"/>
            <p:nvPr/>
          </p:nvSpPr>
          <p:spPr>
            <a:xfrm>
              <a:off x="394567" y="1604155"/>
              <a:ext cx="677054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8000" dirty="0">
                  <a:latin typeface="Marvel" pitchFamily="2" charset="0"/>
                </a:rPr>
                <a:t>ABILITY TO 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5BBDDCE-EBBD-D74C-937F-BA4A04557A38}"/>
                </a:ext>
              </a:extLst>
            </p:cNvPr>
            <p:cNvSpPr txBox="1"/>
            <p:nvPr/>
          </p:nvSpPr>
          <p:spPr>
            <a:xfrm>
              <a:off x="2228533" y="2396953"/>
              <a:ext cx="677054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NL" sz="8000" dirty="0">
                  <a:latin typeface="Marvel" pitchFamily="2" charset="0"/>
                </a:rPr>
                <a:t>INNOVATE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31B753E-9424-544C-9E20-8CA17090EE73}"/>
                </a:ext>
              </a:extLst>
            </p:cNvPr>
            <p:cNvSpPr txBox="1"/>
            <p:nvPr/>
          </p:nvSpPr>
          <p:spPr>
            <a:xfrm>
              <a:off x="1931029" y="3385719"/>
              <a:ext cx="369761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000" dirty="0">
                  <a:solidFill>
                    <a:schemeClr val="bg1">
                      <a:lumMod val="50000"/>
                    </a:schemeClr>
                  </a:solidFill>
                  <a:latin typeface="Ubuntu" panose="020B0504030602030204" pitchFamily="34" charset="0"/>
                </a:rPr>
                <a:t>Expresses the ability of a product development organization to </a:t>
              </a:r>
            </a:p>
            <a:p>
              <a:r>
                <a:rPr lang="en-GB" sz="1000" dirty="0">
                  <a:solidFill>
                    <a:schemeClr val="bg1">
                      <a:lumMod val="50000"/>
                    </a:schemeClr>
                  </a:solidFill>
                  <a:latin typeface="Ubuntu" panose="020B0504030602030204" pitchFamily="34" charset="0"/>
                </a:rPr>
                <a:t>deliver new capabilities that might better meet customer needs</a:t>
              </a:r>
              <a:endParaRPr lang="en-NL" sz="1000" dirty="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endParaRPr>
            </a:p>
          </p:txBody>
        </p:sp>
      </p:grpSp>
      <p:sp>
        <p:nvSpPr>
          <p:cNvPr id="4" name="Triangle 3">
            <a:extLst>
              <a:ext uri="{FF2B5EF4-FFF2-40B4-BE49-F238E27FC236}">
                <a16:creationId xmlns:a16="http://schemas.microsoft.com/office/drawing/2014/main" id="{31391397-9583-1649-93D1-2E183E99AFBD}"/>
              </a:ext>
            </a:extLst>
          </p:cNvPr>
          <p:cNvSpPr/>
          <p:nvPr/>
        </p:nvSpPr>
        <p:spPr>
          <a:xfrm>
            <a:off x="-310936" y="856291"/>
            <a:ext cx="621870" cy="480530"/>
          </a:xfrm>
          <a:prstGeom prst="triangl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6" name="Triangle 25">
            <a:extLst>
              <a:ext uri="{FF2B5EF4-FFF2-40B4-BE49-F238E27FC236}">
                <a16:creationId xmlns:a16="http://schemas.microsoft.com/office/drawing/2014/main" id="{54F6DD97-0D41-C643-8E3E-5ADC3418B8E1}"/>
              </a:ext>
            </a:extLst>
          </p:cNvPr>
          <p:cNvSpPr/>
          <p:nvPr/>
        </p:nvSpPr>
        <p:spPr>
          <a:xfrm>
            <a:off x="-310936" y="1481389"/>
            <a:ext cx="621870" cy="480530"/>
          </a:xfrm>
          <a:prstGeom prst="triangl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7" name="Triangle 26">
            <a:extLst>
              <a:ext uri="{FF2B5EF4-FFF2-40B4-BE49-F238E27FC236}">
                <a16:creationId xmlns:a16="http://schemas.microsoft.com/office/drawing/2014/main" id="{AF6C5CDF-4B04-AC44-AA28-D34CE05B0F44}"/>
              </a:ext>
            </a:extLst>
          </p:cNvPr>
          <p:cNvSpPr/>
          <p:nvPr/>
        </p:nvSpPr>
        <p:spPr>
          <a:xfrm>
            <a:off x="-325465" y="2106487"/>
            <a:ext cx="621870" cy="480530"/>
          </a:xfrm>
          <a:prstGeom prst="triangl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8" name="Triangle 27">
            <a:extLst>
              <a:ext uri="{FF2B5EF4-FFF2-40B4-BE49-F238E27FC236}">
                <a16:creationId xmlns:a16="http://schemas.microsoft.com/office/drawing/2014/main" id="{6BAB6629-BEA3-0F45-A825-3A147A0E6C5E}"/>
              </a:ext>
            </a:extLst>
          </p:cNvPr>
          <p:cNvSpPr/>
          <p:nvPr/>
        </p:nvSpPr>
        <p:spPr>
          <a:xfrm>
            <a:off x="-325465" y="2731585"/>
            <a:ext cx="621870" cy="480530"/>
          </a:xfrm>
          <a:prstGeom prst="triangl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9" name="Triangle 28">
            <a:extLst>
              <a:ext uri="{FF2B5EF4-FFF2-40B4-BE49-F238E27FC236}">
                <a16:creationId xmlns:a16="http://schemas.microsoft.com/office/drawing/2014/main" id="{C4817735-F14F-244E-AC4E-3B263439659D}"/>
              </a:ext>
            </a:extLst>
          </p:cNvPr>
          <p:cNvSpPr/>
          <p:nvPr/>
        </p:nvSpPr>
        <p:spPr>
          <a:xfrm>
            <a:off x="-310936" y="3355363"/>
            <a:ext cx="621870" cy="480530"/>
          </a:xfrm>
          <a:prstGeom prst="triangl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0" name="Triangle 29">
            <a:extLst>
              <a:ext uri="{FF2B5EF4-FFF2-40B4-BE49-F238E27FC236}">
                <a16:creationId xmlns:a16="http://schemas.microsoft.com/office/drawing/2014/main" id="{FE89E9E4-E8C3-984B-B1A5-338667B6F5B8}"/>
              </a:ext>
            </a:extLst>
          </p:cNvPr>
          <p:cNvSpPr/>
          <p:nvPr/>
        </p:nvSpPr>
        <p:spPr>
          <a:xfrm>
            <a:off x="-310936" y="3980461"/>
            <a:ext cx="621870" cy="480530"/>
          </a:xfrm>
          <a:prstGeom prst="triangl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1" name="Triangle 30">
            <a:extLst>
              <a:ext uri="{FF2B5EF4-FFF2-40B4-BE49-F238E27FC236}">
                <a16:creationId xmlns:a16="http://schemas.microsoft.com/office/drawing/2014/main" id="{248D87B3-342C-444A-BD91-1636DD89D64F}"/>
              </a:ext>
            </a:extLst>
          </p:cNvPr>
          <p:cNvSpPr/>
          <p:nvPr/>
        </p:nvSpPr>
        <p:spPr>
          <a:xfrm>
            <a:off x="7248741" y="856291"/>
            <a:ext cx="621870" cy="480530"/>
          </a:xfrm>
          <a:prstGeom prst="triangl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2" name="Triangle 31">
            <a:extLst>
              <a:ext uri="{FF2B5EF4-FFF2-40B4-BE49-F238E27FC236}">
                <a16:creationId xmlns:a16="http://schemas.microsoft.com/office/drawing/2014/main" id="{E0F639FA-3E36-204F-A19D-618D4A34F9D9}"/>
              </a:ext>
            </a:extLst>
          </p:cNvPr>
          <p:cNvSpPr/>
          <p:nvPr/>
        </p:nvSpPr>
        <p:spPr>
          <a:xfrm>
            <a:off x="7248741" y="1481389"/>
            <a:ext cx="621870" cy="480530"/>
          </a:xfrm>
          <a:prstGeom prst="triangl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3" name="Triangle 32">
            <a:extLst>
              <a:ext uri="{FF2B5EF4-FFF2-40B4-BE49-F238E27FC236}">
                <a16:creationId xmlns:a16="http://schemas.microsoft.com/office/drawing/2014/main" id="{F1600DEA-971A-F144-A1D0-6A879217A7C9}"/>
              </a:ext>
            </a:extLst>
          </p:cNvPr>
          <p:cNvSpPr/>
          <p:nvPr/>
        </p:nvSpPr>
        <p:spPr>
          <a:xfrm>
            <a:off x="7234212" y="2106487"/>
            <a:ext cx="621870" cy="480530"/>
          </a:xfrm>
          <a:prstGeom prst="triangl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4" name="Triangle 33">
            <a:extLst>
              <a:ext uri="{FF2B5EF4-FFF2-40B4-BE49-F238E27FC236}">
                <a16:creationId xmlns:a16="http://schemas.microsoft.com/office/drawing/2014/main" id="{0DCBD7D8-0ADD-5542-9CE4-CD377AAB9C5B}"/>
              </a:ext>
            </a:extLst>
          </p:cNvPr>
          <p:cNvSpPr/>
          <p:nvPr/>
        </p:nvSpPr>
        <p:spPr>
          <a:xfrm>
            <a:off x="7234212" y="2731585"/>
            <a:ext cx="621870" cy="480530"/>
          </a:xfrm>
          <a:prstGeom prst="triangl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5" name="Triangle 34">
            <a:extLst>
              <a:ext uri="{FF2B5EF4-FFF2-40B4-BE49-F238E27FC236}">
                <a16:creationId xmlns:a16="http://schemas.microsoft.com/office/drawing/2014/main" id="{99A096DC-C570-1844-8D1C-ADD73B48A244}"/>
              </a:ext>
            </a:extLst>
          </p:cNvPr>
          <p:cNvSpPr/>
          <p:nvPr/>
        </p:nvSpPr>
        <p:spPr>
          <a:xfrm>
            <a:off x="7248741" y="3355363"/>
            <a:ext cx="621870" cy="480530"/>
          </a:xfrm>
          <a:prstGeom prst="triangl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6" name="Triangle 35">
            <a:extLst>
              <a:ext uri="{FF2B5EF4-FFF2-40B4-BE49-F238E27FC236}">
                <a16:creationId xmlns:a16="http://schemas.microsoft.com/office/drawing/2014/main" id="{FB33549E-9D5A-D34D-B74D-5EB0E0016B2C}"/>
              </a:ext>
            </a:extLst>
          </p:cNvPr>
          <p:cNvSpPr/>
          <p:nvPr/>
        </p:nvSpPr>
        <p:spPr>
          <a:xfrm>
            <a:off x="7248741" y="3980461"/>
            <a:ext cx="621870" cy="480530"/>
          </a:xfrm>
          <a:prstGeom prst="triangl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88047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328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0B3240-90A9-2045-9B24-092DEDC3A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6F52F0-3A96-5E4D-B754-B812A863C0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878E023-EBA1-A649-9F84-9426DC737CAD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DE84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F46A24F-F843-6F43-B798-8E0A66AEBE9A}"/>
              </a:ext>
            </a:extLst>
          </p:cNvPr>
          <p:cNvSpPr/>
          <p:nvPr/>
        </p:nvSpPr>
        <p:spPr>
          <a:xfrm>
            <a:off x="654576" y="629685"/>
            <a:ext cx="6326488" cy="3992292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381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NL" sz="9600">
              <a:latin typeface="Marvel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3D77AE-9792-C547-90E9-C96C9012A78D}"/>
              </a:ext>
            </a:extLst>
          </p:cNvPr>
          <p:cNvSpPr txBox="1"/>
          <p:nvPr/>
        </p:nvSpPr>
        <p:spPr>
          <a:xfrm>
            <a:off x="1154265" y="1964111"/>
            <a:ext cx="54513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sz="8000" dirty="0">
                <a:latin typeface="Marvel" pitchFamily="2" charset="0"/>
              </a:rPr>
              <a:t>UNREALIZED VALUE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283D89-81C5-A942-931B-F37B88051625}"/>
              </a:ext>
            </a:extLst>
          </p:cNvPr>
          <p:cNvSpPr txBox="1"/>
          <p:nvPr/>
        </p:nvSpPr>
        <p:spPr>
          <a:xfrm>
            <a:off x="1569862" y="2992265"/>
            <a:ext cx="46201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000" dirty="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Suggests the potential future value that could be realized </a:t>
            </a:r>
          </a:p>
          <a:p>
            <a:pPr algn="ctr"/>
            <a:r>
              <a:rPr lang="en-GB" sz="1000" dirty="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if the organization could perfectly meet the needs of all potential customers</a:t>
            </a:r>
            <a:endParaRPr lang="en-NL" sz="1000" dirty="0">
              <a:solidFill>
                <a:schemeClr val="bg1">
                  <a:lumMod val="50000"/>
                </a:schemeClr>
              </a:solidFill>
              <a:latin typeface="Ubuntu" panose="020B0504030602030204" pitchFamily="34" charset="0"/>
            </a:endParaRPr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B77BC908-5A71-5648-86F4-1DD501B1A47A}"/>
              </a:ext>
            </a:extLst>
          </p:cNvPr>
          <p:cNvSpPr/>
          <p:nvPr/>
        </p:nvSpPr>
        <p:spPr>
          <a:xfrm>
            <a:off x="-263472" y="887581"/>
            <a:ext cx="526943" cy="425834"/>
          </a:xfrm>
          <a:prstGeom prst="hexagon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CA52172E-44FE-964B-8A80-395B31A859C7}"/>
              </a:ext>
            </a:extLst>
          </p:cNvPr>
          <p:cNvSpPr/>
          <p:nvPr/>
        </p:nvSpPr>
        <p:spPr>
          <a:xfrm>
            <a:off x="-267574" y="1402464"/>
            <a:ext cx="526943" cy="425834"/>
          </a:xfrm>
          <a:prstGeom prst="hexagon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08EC8FA2-7049-534E-A372-EC6A91A4CE79}"/>
              </a:ext>
            </a:extLst>
          </p:cNvPr>
          <p:cNvSpPr/>
          <p:nvPr/>
        </p:nvSpPr>
        <p:spPr>
          <a:xfrm>
            <a:off x="-267574" y="1917347"/>
            <a:ext cx="526943" cy="425834"/>
          </a:xfrm>
          <a:prstGeom prst="hexagon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718BA15D-DE98-8D43-9A3F-36F37A37AF2D}"/>
              </a:ext>
            </a:extLst>
          </p:cNvPr>
          <p:cNvSpPr/>
          <p:nvPr/>
        </p:nvSpPr>
        <p:spPr>
          <a:xfrm>
            <a:off x="-271676" y="2432230"/>
            <a:ext cx="526943" cy="425834"/>
          </a:xfrm>
          <a:prstGeom prst="hexagon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EF61F84-17B4-324C-9CD3-E07B3D18F12C}"/>
              </a:ext>
            </a:extLst>
          </p:cNvPr>
          <p:cNvSpPr/>
          <p:nvPr/>
        </p:nvSpPr>
        <p:spPr>
          <a:xfrm>
            <a:off x="-269625" y="2949651"/>
            <a:ext cx="526943" cy="425834"/>
          </a:xfrm>
          <a:prstGeom prst="hexagon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6099D7E0-C13A-7847-84ED-EA0C5524E554}"/>
              </a:ext>
            </a:extLst>
          </p:cNvPr>
          <p:cNvSpPr/>
          <p:nvPr/>
        </p:nvSpPr>
        <p:spPr>
          <a:xfrm>
            <a:off x="-273727" y="3464534"/>
            <a:ext cx="526943" cy="425834"/>
          </a:xfrm>
          <a:prstGeom prst="hexagon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920910FA-5581-F04C-9A39-2A4938FE8099}"/>
              </a:ext>
            </a:extLst>
          </p:cNvPr>
          <p:cNvSpPr/>
          <p:nvPr/>
        </p:nvSpPr>
        <p:spPr>
          <a:xfrm>
            <a:off x="-263472" y="3976879"/>
            <a:ext cx="526943" cy="425834"/>
          </a:xfrm>
          <a:prstGeom prst="hexagon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1" name="Hexagon 30">
            <a:extLst>
              <a:ext uri="{FF2B5EF4-FFF2-40B4-BE49-F238E27FC236}">
                <a16:creationId xmlns:a16="http://schemas.microsoft.com/office/drawing/2014/main" id="{8BBDE08F-BA25-4943-9CD6-08F91133CB36}"/>
              </a:ext>
            </a:extLst>
          </p:cNvPr>
          <p:cNvSpPr/>
          <p:nvPr/>
        </p:nvSpPr>
        <p:spPr>
          <a:xfrm>
            <a:off x="7276165" y="887581"/>
            <a:ext cx="526943" cy="425834"/>
          </a:xfrm>
          <a:prstGeom prst="hexagon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2" name="Hexagon 31">
            <a:extLst>
              <a:ext uri="{FF2B5EF4-FFF2-40B4-BE49-F238E27FC236}">
                <a16:creationId xmlns:a16="http://schemas.microsoft.com/office/drawing/2014/main" id="{1FBA123F-FD40-8849-9469-AF75E6B929B7}"/>
              </a:ext>
            </a:extLst>
          </p:cNvPr>
          <p:cNvSpPr/>
          <p:nvPr/>
        </p:nvSpPr>
        <p:spPr>
          <a:xfrm>
            <a:off x="7272063" y="1402464"/>
            <a:ext cx="526943" cy="425834"/>
          </a:xfrm>
          <a:prstGeom prst="hexagon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3" name="Hexagon 32">
            <a:extLst>
              <a:ext uri="{FF2B5EF4-FFF2-40B4-BE49-F238E27FC236}">
                <a16:creationId xmlns:a16="http://schemas.microsoft.com/office/drawing/2014/main" id="{A5F73996-9447-1848-B658-78DFF6A9C779}"/>
              </a:ext>
            </a:extLst>
          </p:cNvPr>
          <p:cNvSpPr/>
          <p:nvPr/>
        </p:nvSpPr>
        <p:spPr>
          <a:xfrm>
            <a:off x="7272063" y="1917347"/>
            <a:ext cx="526943" cy="425834"/>
          </a:xfrm>
          <a:prstGeom prst="hexagon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4" name="Hexagon 33">
            <a:extLst>
              <a:ext uri="{FF2B5EF4-FFF2-40B4-BE49-F238E27FC236}">
                <a16:creationId xmlns:a16="http://schemas.microsoft.com/office/drawing/2014/main" id="{275693F2-68C2-3E4F-BA5E-B253F0E64904}"/>
              </a:ext>
            </a:extLst>
          </p:cNvPr>
          <p:cNvSpPr/>
          <p:nvPr/>
        </p:nvSpPr>
        <p:spPr>
          <a:xfrm>
            <a:off x="7267961" y="2432230"/>
            <a:ext cx="526943" cy="425834"/>
          </a:xfrm>
          <a:prstGeom prst="hexagon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5" name="Hexagon 34">
            <a:extLst>
              <a:ext uri="{FF2B5EF4-FFF2-40B4-BE49-F238E27FC236}">
                <a16:creationId xmlns:a16="http://schemas.microsoft.com/office/drawing/2014/main" id="{0037A2A0-8D75-B940-835C-26E592882C69}"/>
              </a:ext>
            </a:extLst>
          </p:cNvPr>
          <p:cNvSpPr/>
          <p:nvPr/>
        </p:nvSpPr>
        <p:spPr>
          <a:xfrm>
            <a:off x="7270012" y="2949651"/>
            <a:ext cx="526943" cy="425834"/>
          </a:xfrm>
          <a:prstGeom prst="hexagon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6" name="Hexagon 35">
            <a:extLst>
              <a:ext uri="{FF2B5EF4-FFF2-40B4-BE49-F238E27FC236}">
                <a16:creationId xmlns:a16="http://schemas.microsoft.com/office/drawing/2014/main" id="{34ABA7B3-653A-E24D-B127-F6F5AEBE2C7B}"/>
              </a:ext>
            </a:extLst>
          </p:cNvPr>
          <p:cNvSpPr/>
          <p:nvPr/>
        </p:nvSpPr>
        <p:spPr>
          <a:xfrm>
            <a:off x="7265910" y="3464534"/>
            <a:ext cx="526943" cy="425834"/>
          </a:xfrm>
          <a:prstGeom prst="hexagon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7" name="Hexagon 36">
            <a:extLst>
              <a:ext uri="{FF2B5EF4-FFF2-40B4-BE49-F238E27FC236}">
                <a16:creationId xmlns:a16="http://schemas.microsoft.com/office/drawing/2014/main" id="{980F8705-E6AE-3E4B-9146-F98BFFE8E753}"/>
              </a:ext>
            </a:extLst>
          </p:cNvPr>
          <p:cNvSpPr/>
          <p:nvPr/>
        </p:nvSpPr>
        <p:spPr>
          <a:xfrm>
            <a:off x="7276165" y="3976879"/>
            <a:ext cx="526943" cy="425834"/>
          </a:xfrm>
          <a:prstGeom prst="hexagon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8631893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368</TotalTime>
  <Words>671</Words>
  <Application>Microsoft Macintosh PowerPoint</Application>
  <PresentationFormat>Custom</PresentationFormat>
  <Paragraphs>79</Paragraphs>
  <Slides>64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71" baseType="lpstr">
      <vt:lpstr>Calibri</vt:lpstr>
      <vt:lpstr>Marvel</vt:lpstr>
      <vt:lpstr>Ubuntu</vt:lpstr>
      <vt:lpstr>Arial</vt:lpstr>
      <vt:lpstr>Ubuntu Light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Chee-Hong Hsia</dc:creator>
  <cp:lastModifiedBy>Sjoerd Kranendonk</cp:lastModifiedBy>
  <cp:revision>243</cp:revision>
  <dcterms:created xsi:type="dcterms:W3CDTF">2020-03-02T18:23:14Z</dcterms:created>
  <dcterms:modified xsi:type="dcterms:W3CDTF">2021-01-04T12:46:01Z</dcterms:modified>
</cp:coreProperties>
</file>